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3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</p:sldIdLst>
  <p:sldSz cx="9144000" cy="5143500" type="screen16x9"/>
  <p:notesSz cx="9144000" cy="51435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50"/>
    <p:restoredTop sz="94643"/>
  </p:normalViewPr>
  <p:slideViewPr>
    <p:cSldViewPr>
      <p:cViewPr varScale="1">
        <p:scale>
          <a:sx n="123" d="100"/>
          <a:sy n="123" d="100"/>
        </p:scale>
        <p:origin x="200" y="7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image1.jpg>
</file>

<file path=ppt/media/image10.png>
</file>

<file path=ppt/media/image100.jpg>
</file>

<file path=ppt/media/image101.png>
</file>

<file path=ppt/media/image102.jpg>
</file>

<file path=ppt/media/image103.jpg>
</file>

<file path=ppt/media/image104.jpg>
</file>

<file path=ppt/media/image105.jpg>
</file>

<file path=ppt/media/image106.jpg>
</file>

<file path=ppt/media/image107.jpg>
</file>

<file path=ppt/media/image108.jpg>
</file>

<file path=ppt/media/image109.png>
</file>

<file path=ppt/media/image11.png>
</file>

<file path=ppt/media/image110.jpg>
</file>

<file path=ppt/media/image111.png>
</file>

<file path=ppt/media/image112.jpg>
</file>

<file path=ppt/media/image113.png>
</file>

<file path=ppt/media/image114.jpg>
</file>

<file path=ppt/media/image115.png>
</file>

<file path=ppt/media/image116.jpg>
</file>

<file path=ppt/media/image117.png>
</file>

<file path=ppt/media/image118.png>
</file>

<file path=ppt/media/image119.png>
</file>

<file path=ppt/media/image12.png>
</file>

<file path=ppt/media/image120.png>
</file>

<file path=ppt/media/image121.jpg>
</file>

<file path=ppt/media/image122.jpg>
</file>

<file path=ppt/media/image123.jpg>
</file>

<file path=ppt/media/image124.jpg>
</file>

<file path=ppt/media/image125.jpg>
</file>

<file path=ppt/media/image126.png>
</file>

<file path=ppt/media/image127.jpg>
</file>

<file path=ppt/media/image128.png>
</file>

<file path=ppt/media/image129.jpg>
</file>

<file path=ppt/media/image13.png>
</file>

<file path=ppt/media/image130.png>
</file>

<file path=ppt/media/image131.jp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jpg>
</file>

<file path=ppt/media/image149.png>
</file>

<file path=ppt/media/image15.png>
</file>

<file path=ppt/media/image150.png>
</file>

<file path=ppt/media/image151.png>
</file>

<file path=ppt/media/image152.jpg>
</file>

<file path=ppt/media/image153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png>
</file>

<file path=ppt/media/image35.jpg>
</file>

<file path=ppt/media/image36.png>
</file>

<file path=ppt/media/image37.jpg>
</file>

<file path=ppt/media/image38.png>
</file>

<file path=ppt/media/image39.jpg>
</file>

<file path=ppt/media/image4.png>
</file>

<file path=ppt/media/image40.png>
</file>

<file path=ppt/media/image41.jpg>
</file>

<file path=ppt/media/image42.jpg>
</file>

<file path=ppt/media/image43.png>
</file>

<file path=ppt/media/image44.png>
</file>

<file path=ppt/media/image45.jpg>
</file>

<file path=ppt/media/image46.jpg>
</file>

<file path=ppt/media/image47.jpg>
</file>

<file path=ppt/media/image48.jpg>
</file>

<file path=ppt/media/image49.png>
</file>

<file path=ppt/media/image5.png>
</file>

<file path=ppt/media/image50.jpg>
</file>

<file path=ppt/media/image51.jpg>
</file>

<file path=ppt/media/image52.jpg>
</file>

<file path=ppt/media/image53.jpg>
</file>

<file path=ppt/media/image54.jpg>
</file>

<file path=ppt/media/image55.jpg>
</file>

<file path=ppt/media/image56.jpg>
</file>

<file path=ppt/media/image57.png>
</file>

<file path=ppt/media/image58.jpg>
</file>

<file path=ppt/media/image59.jpg>
</file>

<file path=ppt/media/image6.png>
</file>

<file path=ppt/media/image60.jpg>
</file>

<file path=ppt/media/image61.png>
</file>

<file path=ppt/media/image62.png>
</file>

<file path=ppt/media/image63.jpg>
</file>

<file path=ppt/media/image64.png>
</file>

<file path=ppt/media/image65.jpg>
</file>

<file path=ppt/media/image66.jpg>
</file>

<file path=ppt/media/image67.jpg>
</file>

<file path=ppt/media/image68.jpg>
</file>

<file path=ppt/media/image69.jpg>
</file>

<file path=ppt/media/image7.png>
</file>

<file path=ppt/media/image70.png>
</file>

<file path=ppt/media/image71.jpg>
</file>

<file path=ppt/media/image72.jpg>
</file>

<file path=ppt/media/image73.jpg>
</file>

<file path=ppt/media/image74.png>
</file>

<file path=ppt/media/image75.png>
</file>

<file path=ppt/media/image76.jpg>
</file>

<file path=ppt/media/image77.jpg>
</file>

<file path=ppt/media/image78.jpg>
</file>

<file path=ppt/media/image79.jpg>
</file>

<file path=ppt/media/image8.png>
</file>

<file path=ppt/media/image80.png>
</file>

<file path=ppt/media/image81.png>
</file>

<file path=ppt/media/image82.jpg>
</file>

<file path=ppt/media/image83.jpg>
</file>

<file path=ppt/media/image84.jpg>
</file>

<file path=ppt/media/image85.jp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jpg>
</file>

<file path=ppt/media/image92.png>
</file>

<file path=ppt/media/image93.png>
</file>

<file path=ppt/media/image94.png>
</file>

<file path=ppt/media/image95.png>
</file>

<file path=ppt/media/image96.jpg>
</file>

<file path=ppt/media/image97.jpg>
</file>

<file path=ppt/media/image98.jpg>
</file>

<file path=ppt/media/image9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151631" y="1901444"/>
            <a:ext cx="2840736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rgbClr val="565656"/>
                </a:solidFill>
                <a:latin typeface="PMingLiU"/>
                <a:cs typeface="PMingLiU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987423" y="2998977"/>
            <a:ext cx="5169153" cy="696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171616"/>
                </a:solidFill>
                <a:latin typeface="Microsoft YaHei"/>
                <a:cs typeface="Microsoft YaHe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171717"/>
                </a:solidFill>
                <a:latin typeface="Microsoft YaHei"/>
                <a:cs typeface="Microsoft YaHe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171616"/>
                </a:solidFill>
                <a:latin typeface="Microsoft YaHei"/>
                <a:cs typeface="Microsoft YaHe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47217" y="953262"/>
            <a:ext cx="3872865" cy="3360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rgbClr val="171616"/>
                </a:solidFill>
                <a:latin typeface="Microsoft YaHei"/>
                <a:cs typeface="Microsoft YaHe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686427" y="895552"/>
            <a:ext cx="3567429" cy="33610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rgbClr val="171616"/>
                </a:solidFill>
                <a:latin typeface="Microsoft YaHei"/>
                <a:cs typeface="Microsoft YaHei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171616"/>
                </a:solidFill>
                <a:latin typeface="Microsoft YaHei"/>
                <a:cs typeface="Microsoft YaHe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390143" y="91412"/>
            <a:ext cx="243840" cy="69473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07542" y="161925"/>
            <a:ext cx="1854200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171616"/>
                </a:solidFill>
                <a:latin typeface="Microsoft YaHei"/>
                <a:cs typeface="Microsoft YaHe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25644" y="897712"/>
            <a:ext cx="4555490" cy="1463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171717"/>
                </a:solidFill>
                <a:latin typeface="Microsoft YaHei"/>
                <a:cs typeface="Microsoft YaHe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jp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pg"/><Relationship Id="rId3" Type="http://schemas.openxmlformats.org/officeDocument/2006/relationships/image" Target="../media/image49.png"/><Relationship Id="rId7" Type="http://schemas.openxmlformats.org/officeDocument/2006/relationships/image" Target="../media/image53.jpg"/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jpg"/><Relationship Id="rId5" Type="http://schemas.openxmlformats.org/officeDocument/2006/relationships/image" Target="../media/image51.jpg"/><Relationship Id="rId4" Type="http://schemas.openxmlformats.org/officeDocument/2006/relationships/image" Target="../media/image50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0.jpg"/><Relationship Id="rId4" Type="http://schemas.openxmlformats.org/officeDocument/2006/relationships/image" Target="../media/image59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archive.ics.uci.edu/ml/datasets/Iris" TargetMode="External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jp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9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jp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g"/><Relationship Id="rId2" Type="http://schemas.openxmlformats.org/officeDocument/2006/relationships/hyperlink" Target="https://archive.ics.uci.edu/ml/datasets/Housing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2.jp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jpg"/><Relationship Id="rId2" Type="http://schemas.openxmlformats.org/officeDocument/2006/relationships/image" Target="../media/image84.jp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jp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jp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7.jp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jpg"/><Relationship Id="rId2" Type="http://schemas.openxmlformats.org/officeDocument/2006/relationships/image" Target="../media/image98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0.jp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jp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3.jp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jp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jpg"/><Relationship Id="rId2" Type="http://schemas.openxmlformats.org/officeDocument/2006/relationships/image" Target="../media/image105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jpg"/><Relationship Id="rId2" Type="http://schemas.openxmlformats.org/officeDocument/2006/relationships/image" Target="../media/image107.jp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1.png"/><Relationship Id="rId4" Type="http://schemas.openxmlformats.org/officeDocument/2006/relationships/image" Target="../media/image110.jp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jp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4.jpg"/><Relationship Id="rId4" Type="http://schemas.openxmlformats.org/officeDocument/2006/relationships/image" Target="../media/image1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3" Type="http://schemas.openxmlformats.org/officeDocument/2006/relationships/image" Target="../media/image115.png"/><Relationship Id="rId7" Type="http://schemas.openxmlformats.org/officeDocument/2006/relationships/image" Target="../media/image119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8.png"/><Relationship Id="rId5" Type="http://schemas.openxmlformats.org/officeDocument/2006/relationships/image" Target="../media/image117.png"/><Relationship Id="rId4" Type="http://schemas.openxmlformats.org/officeDocument/2006/relationships/image" Target="../media/image116.jp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jp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4.jpg"/><Relationship Id="rId5" Type="http://schemas.openxmlformats.org/officeDocument/2006/relationships/image" Target="../media/image123.jpg"/><Relationship Id="rId4" Type="http://schemas.openxmlformats.org/officeDocument/2006/relationships/image" Target="../media/image122.jp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8.png"/><Relationship Id="rId4" Type="http://schemas.openxmlformats.org/officeDocument/2006/relationships/image" Target="../media/image127.jp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jp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1.jpg"/><Relationship Id="rId4" Type="http://schemas.openxmlformats.org/officeDocument/2006/relationships/image" Target="../media/image130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4.png"/><Relationship Id="rId4" Type="http://schemas.openxmlformats.org/officeDocument/2006/relationships/image" Target="../media/image13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7.png"/><Relationship Id="rId4" Type="http://schemas.openxmlformats.org/officeDocument/2006/relationships/image" Target="../media/image136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0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png"/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png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jp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9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3.png"/><Relationship Id="rId5" Type="http://schemas.openxmlformats.org/officeDocument/2006/relationships/image" Target="../media/image152.jpg"/><Relationship Id="rId4" Type="http://schemas.openxmlformats.org/officeDocument/2006/relationships/image" Target="../media/image15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26" Type="http://schemas.openxmlformats.org/officeDocument/2006/relationships/image" Target="../media/image28.jpg"/><Relationship Id="rId3" Type="http://schemas.openxmlformats.org/officeDocument/2006/relationships/image" Target="../media/image5.png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5" Type="http://schemas.openxmlformats.org/officeDocument/2006/relationships/image" Target="../media/image27.jp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29" Type="http://schemas.openxmlformats.org/officeDocument/2006/relationships/image" Target="../media/image31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24" Type="http://schemas.openxmlformats.org/officeDocument/2006/relationships/image" Target="../media/image26.jpg"/><Relationship Id="rId32" Type="http://schemas.openxmlformats.org/officeDocument/2006/relationships/image" Target="../media/image34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23" Type="http://schemas.openxmlformats.org/officeDocument/2006/relationships/image" Target="../media/image25.jpg"/><Relationship Id="rId28" Type="http://schemas.openxmlformats.org/officeDocument/2006/relationships/image" Target="../media/image30.jp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31" Type="http://schemas.openxmlformats.org/officeDocument/2006/relationships/image" Target="../media/image33.jp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Relationship Id="rId22" Type="http://schemas.openxmlformats.org/officeDocument/2006/relationships/image" Target="../media/image24.jpg"/><Relationship Id="rId27" Type="http://schemas.openxmlformats.org/officeDocument/2006/relationships/image" Target="../media/image29.jpg"/><Relationship Id="rId30" Type="http://schemas.openxmlformats.org/officeDocument/2006/relationships/image" Target="../media/image32.jp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106594"/>
            <a:ext cx="9144000" cy="32085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87445" y="2226945"/>
            <a:ext cx="27686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err="1">
                <a:solidFill>
                  <a:srgbClr val="FFFFFF"/>
                </a:solidFill>
              </a:rPr>
              <a:t>机器学习</a:t>
            </a:r>
            <a:r>
              <a:rPr lang="zh-CN" altLang="en-US" dirty="0">
                <a:solidFill>
                  <a:srgbClr val="FFFFFF"/>
                </a:solidFill>
              </a:rPr>
              <a:t>导论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979F929-D431-4B4F-82C9-72314FB02D8F}"/>
              </a:ext>
            </a:extLst>
          </p:cNvPr>
          <p:cNvSpPr txBox="1"/>
          <p:nvPr/>
        </p:nvSpPr>
        <p:spPr>
          <a:xfrm>
            <a:off x="7239000" y="4315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邓卓夫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36830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公路堵车概率模型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7542" y="714756"/>
            <a:ext cx="7609205" cy="3840479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96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spc="-15" dirty="0">
                <a:solidFill>
                  <a:srgbClr val="171616"/>
                </a:solidFill>
                <a:latin typeface="Microsoft YaHei"/>
                <a:cs typeface="Microsoft YaHei"/>
              </a:rPr>
              <a:t>Nagel-Schreckenberg</a:t>
            </a: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交通流模型</a:t>
            </a:r>
            <a:endParaRPr sz="2400">
              <a:latin typeface="Microsoft YaHei"/>
              <a:cs typeface="Microsoft YaHei"/>
            </a:endParaRPr>
          </a:p>
          <a:p>
            <a:pPr marL="241300" marR="5080" indent="-228600">
              <a:lnSpc>
                <a:spcPct val="130000"/>
              </a:lnSpc>
              <a:spcBef>
                <a:spcPts val="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路面上有N辆车，以不同的速度向前行驶，模拟堵车问 题。有以下假设：</a:t>
            </a:r>
            <a:endParaRPr sz="24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79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假设某辆车的当前速度</a:t>
            </a:r>
            <a:r>
              <a:rPr sz="2000" spc="-5" dirty="0">
                <a:solidFill>
                  <a:srgbClr val="171616"/>
                </a:solidFill>
                <a:latin typeface="Microsoft YaHei"/>
                <a:cs typeface="Microsoft YaHei"/>
              </a:rPr>
              <a:t>是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v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697865" marR="76835" lvl="1" indent="-323215">
              <a:lnSpc>
                <a:spcPct val="13000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若前方可见范围内没车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，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则它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在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下一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秒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的车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速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提高</a:t>
            </a:r>
            <a:r>
              <a:rPr sz="2000" spc="-5" dirty="0">
                <a:solidFill>
                  <a:srgbClr val="171616"/>
                </a:solidFill>
                <a:latin typeface="Microsoft YaHei"/>
                <a:cs typeface="Microsoft YaHei"/>
              </a:rPr>
              <a:t>到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v+1，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直 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到达到规定的最高限速。</a:t>
            </a:r>
            <a:endParaRPr sz="20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720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若前方有车，前车的距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离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为</a:t>
            </a:r>
            <a:r>
              <a:rPr sz="2000" spc="-5" dirty="0">
                <a:solidFill>
                  <a:srgbClr val="171616"/>
                </a:solidFill>
                <a:latin typeface="Microsoft YaHei"/>
                <a:cs typeface="Microsoft YaHei"/>
              </a:rPr>
              <a:t>d，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且d</a:t>
            </a:r>
            <a:r>
              <a:rPr sz="2000" spc="-8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&lt;</a:t>
            </a:r>
            <a:r>
              <a:rPr sz="2000" spc="-3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v，则它下一秒的车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速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降</a:t>
            </a:r>
            <a:endParaRPr sz="2000">
              <a:latin typeface="Microsoft YaHei"/>
              <a:cs typeface="Microsoft YaHei"/>
            </a:endParaRPr>
          </a:p>
          <a:p>
            <a:pPr marL="697865">
              <a:lnSpc>
                <a:spcPct val="100000"/>
              </a:lnSpc>
              <a:spcBef>
                <a:spcPts val="725"/>
              </a:spcBef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低到d</a:t>
            </a:r>
            <a:r>
              <a:rPr sz="2000" spc="-2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-</a:t>
            </a:r>
            <a:r>
              <a:rPr sz="2000" spc="-2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1</a:t>
            </a:r>
            <a:r>
              <a:rPr sz="2000" spc="-5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720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每辆车会以概率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p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随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机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减速v</a:t>
            </a:r>
            <a:r>
              <a:rPr sz="2000" spc="-55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-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1。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67049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5" dirty="0"/>
              <a:t>Nagel-Schreckenberg</a:t>
            </a:r>
            <a:r>
              <a:rPr spc="-75" dirty="0"/>
              <a:t> </a:t>
            </a:r>
            <a:r>
              <a:rPr dirty="0"/>
              <a:t>模型模拟</a:t>
            </a:r>
          </a:p>
        </p:txBody>
      </p:sp>
      <p:sp>
        <p:nvSpPr>
          <p:cNvPr id="3" name="object 3"/>
          <p:cNvSpPr/>
          <p:nvPr/>
        </p:nvSpPr>
        <p:spPr>
          <a:xfrm>
            <a:off x="394715" y="1274063"/>
            <a:ext cx="3580996" cy="386943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987039" y="1274063"/>
            <a:ext cx="6085332" cy="365302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5233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初始车速对N</a:t>
            </a:r>
            <a:r>
              <a:rPr spc="-5" dirty="0"/>
              <a:t>S</a:t>
            </a:r>
            <a:r>
              <a:rPr dirty="0"/>
              <a:t>模型的影响</a:t>
            </a:r>
          </a:p>
        </p:txBody>
      </p:sp>
      <p:sp>
        <p:nvSpPr>
          <p:cNvPr id="3" name="object 3"/>
          <p:cNvSpPr/>
          <p:nvPr/>
        </p:nvSpPr>
        <p:spPr>
          <a:xfrm>
            <a:off x="251459" y="1274063"/>
            <a:ext cx="8639556" cy="17297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1836" y="2895600"/>
            <a:ext cx="2878836" cy="17266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131820" y="2895600"/>
            <a:ext cx="5759195" cy="172821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5233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减速概率对N</a:t>
            </a:r>
            <a:r>
              <a:rPr spc="-5" dirty="0"/>
              <a:t>S</a:t>
            </a:r>
            <a:r>
              <a:rPr dirty="0"/>
              <a:t>模型的影响</a:t>
            </a:r>
          </a:p>
        </p:txBody>
      </p:sp>
      <p:sp>
        <p:nvSpPr>
          <p:cNvPr id="3" name="object 3"/>
          <p:cNvSpPr/>
          <p:nvPr/>
        </p:nvSpPr>
        <p:spPr>
          <a:xfrm>
            <a:off x="6131120" y="3131835"/>
            <a:ext cx="2985406" cy="1789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9831" y="1274063"/>
            <a:ext cx="3058668" cy="18318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058667" y="1274063"/>
            <a:ext cx="6085332" cy="183946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3152" y="3113532"/>
            <a:ext cx="6083808" cy="18333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32258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什么是机器学习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7542" y="719708"/>
            <a:ext cx="7706359" cy="3771900"/>
          </a:xfrm>
          <a:prstGeom prst="rect">
            <a:avLst/>
          </a:prstGeom>
        </p:spPr>
        <p:txBody>
          <a:bodyPr vert="horz" wrap="square" lIns="0" tIns="52705" rIns="0" bIns="0" rtlCol="0">
            <a:spAutoFit/>
          </a:bodyPr>
          <a:lstStyle/>
          <a:p>
            <a:pPr marL="241300" marR="5080" indent="-228600">
              <a:lnSpc>
                <a:spcPct val="90000"/>
              </a:lnSpc>
              <a:spcBef>
                <a:spcPts val="41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对于某给定的</a:t>
            </a:r>
            <a:r>
              <a:rPr sz="2600" dirty="0">
                <a:solidFill>
                  <a:srgbClr val="FF0000"/>
                </a:solidFill>
                <a:latin typeface="Microsoft YaHei"/>
                <a:cs typeface="Microsoft YaHei"/>
              </a:rPr>
              <a:t>任</a:t>
            </a:r>
            <a:r>
              <a:rPr sz="2600" spc="-5" dirty="0">
                <a:solidFill>
                  <a:srgbClr val="FF0000"/>
                </a:solidFill>
                <a:latin typeface="Microsoft YaHei"/>
                <a:cs typeface="Microsoft YaHei"/>
              </a:rPr>
              <a:t>务</a:t>
            </a:r>
            <a:r>
              <a:rPr sz="2600" dirty="0">
                <a:solidFill>
                  <a:srgbClr val="FF0000"/>
                </a:solidFill>
                <a:latin typeface="Microsoft YaHei"/>
                <a:cs typeface="Microsoft YaHei"/>
              </a:rPr>
              <a:t>T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，在</a:t>
            </a:r>
            <a:r>
              <a:rPr sz="2600" spc="-15" dirty="0">
                <a:solidFill>
                  <a:srgbClr val="171616"/>
                </a:solidFill>
                <a:latin typeface="Microsoft YaHei"/>
                <a:cs typeface="Microsoft YaHei"/>
              </a:rPr>
              <a:t>合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理的</a:t>
            </a:r>
            <a:r>
              <a:rPr sz="2600" spc="-15" dirty="0">
                <a:solidFill>
                  <a:srgbClr val="FF0000"/>
                </a:solidFill>
                <a:latin typeface="Microsoft YaHei"/>
                <a:cs typeface="Microsoft YaHei"/>
              </a:rPr>
              <a:t>性</a:t>
            </a:r>
            <a:r>
              <a:rPr sz="2600" dirty="0">
                <a:solidFill>
                  <a:srgbClr val="FF0000"/>
                </a:solidFill>
                <a:latin typeface="Microsoft YaHei"/>
                <a:cs typeface="Microsoft YaHei"/>
              </a:rPr>
              <a:t>能度</a:t>
            </a:r>
            <a:r>
              <a:rPr sz="2600" spc="-15" dirty="0">
                <a:solidFill>
                  <a:srgbClr val="FF0000"/>
                </a:solidFill>
                <a:latin typeface="Microsoft YaHei"/>
                <a:cs typeface="Microsoft YaHei"/>
              </a:rPr>
              <a:t>量</a:t>
            </a:r>
            <a:r>
              <a:rPr sz="2600" dirty="0">
                <a:solidFill>
                  <a:srgbClr val="FF0000"/>
                </a:solidFill>
                <a:latin typeface="Microsoft YaHei"/>
                <a:cs typeface="Microsoft YaHei"/>
              </a:rPr>
              <a:t>方</a:t>
            </a:r>
            <a:r>
              <a:rPr sz="2600" spc="5" dirty="0">
                <a:solidFill>
                  <a:srgbClr val="FF0000"/>
                </a:solidFill>
                <a:latin typeface="Microsoft YaHei"/>
                <a:cs typeface="Microsoft YaHei"/>
              </a:rPr>
              <a:t>案</a:t>
            </a:r>
            <a:r>
              <a:rPr sz="2600" spc="-10" dirty="0">
                <a:solidFill>
                  <a:srgbClr val="FF0000"/>
                </a:solidFill>
                <a:latin typeface="Microsoft YaHei"/>
                <a:cs typeface="Microsoft YaHei"/>
              </a:rPr>
              <a:t>P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的前 提下，某计算机程序可</a:t>
            </a:r>
            <a:r>
              <a:rPr sz="2600" spc="-15" dirty="0">
                <a:solidFill>
                  <a:srgbClr val="171616"/>
                </a:solidFill>
                <a:latin typeface="Microsoft YaHei"/>
                <a:cs typeface="Microsoft YaHei"/>
              </a:rPr>
              <a:t>以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自主</a:t>
            </a:r>
            <a:r>
              <a:rPr sz="2600" spc="-15" dirty="0">
                <a:solidFill>
                  <a:srgbClr val="171616"/>
                </a:solidFill>
                <a:latin typeface="Microsoft YaHei"/>
                <a:cs typeface="Microsoft YaHei"/>
              </a:rPr>
              <a:t>学</a:t>
            </a:r>
            <a:r>
              <a:rPr sz="2600" spc="10" dirty="0">
                <a:solidFill>
                  <a:srgbClr val="171616"/>
                </a:solidFill>
                <a:latin typeface="Microsoft YaHei"/>
                <a:cs typeface="Microsoft YaHei"/>
              </a:rPr>
              <a:t>习</a:t>
            </a:r>
            <a:r>
              <a:rPr sz="2600" dirty="0">
                <a:solidFill>
                  <a:srgbClr val="0000FF"/>
                </a:solidFill>
                <a:latin typeface="Microsoft YaHei"/>
                <a:cs typeface="Microsoft YaHei"/>
              </a:rPr>
              <a:t>任</a:t>
            </a:r>
            <a:r>
              <a:rPr sz="2600" spc="-10" dirty="0">
                <a:solidFill>
                  <a:srgbClr val="0000FF"/>
                </a:solidFill>
                <a:latin typeface="Microsoft YaHei"/>
                <a:cs typeface="Microsoft YaHei"/>
              </a:rPr>
              <a:t>务</a:t>
            </a:r>
            <a:r>
              <a:rPr sz="2600" spc="-5" dirty="0">
                <a:solidFill>
                  <a:srgbClr val="0000FF"/>
                </a:solidFill>
                <a:latin typeface="Microsoft YaHei"/>
                <a:cs typeface="Microsoft YaHei"/>
              </a:rPr>
              <a:t>T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的</a:t>
            </a:r>
            <a:r>
              <a:rPr sz="2600" dirty="0">
                <a:solidFill>
                  <a:srgbClr val="FF0000"/>
                </a:solidFill>
                <a:latin typeface="Microsoft YaHei"/>
                <a:cs typeface="Microsoft YaHei"/>
              </a:rPr>
              <a:t>经</a:t>
            </a:r>
            <a:r>
              <a:rPr sz="2600" spc="-10" dirty="0">
                <a:solidFill>
                  <a:srgbClr val="FF0000"/>
                </a:solidFill>
                <a:latin typeface="Microsoft YaHei"/>
                <a:cs typeface="Microsoft YaHei"/>
              </a:rPr>
              <a:t>验</a:t>
            </a:r>
            <a:r>
              <a:rPr sz="2600" dirty="0">
                <a:solidFill>
                  <a:srgbClr val="FF0000"/>
                </a:solidFill>
                <a:latin typeface="Microsoft YaHei"/>
                <a:cs typeface="Microsoft YaHei"/>
              </a:rPr>
              <a:t>E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；  随着提供合适、优质、</a:t>
            </a:r>
            <a:r>
              <a:rPr sz="2600" spc="-15" dirty="0">
                <a:solidFill>
                  <a:srgbClr val="171616"/>
                </a:solidFill>
                <a:latin typeface="Microsoft YaHei"/>
                <a:cs typeface="Microsoft YaHei"/>
              </a:rPr>
              <a:t>大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量</a:t>
            </a:r>
            <a:r>
              <a:rPr sz="2600" spc="5" dirty="0">
                <a:solidFill>
                  <a:srgbClr val="171616"/>
                </a:solidFill>
                <a:latin typeface="Microsoft YaHei"/>
                <a:cs typeface="Microsoft YaHei"/>
              </a:rPr>
              <a:t>的</a:t>
            </a:r>
            <a:r>
              <a:rPr sz="2600" spc="-15" dirty="0">
                <a:solidFill>
                  <a:srgbClr val="0000FF"/>
                </a:solidFill>
                <a:latin typeface="Microsoft YaHei"/>
                <a:cs typeface="Microsoft YaHei"/>
              </a:rPr>
              <a:t>经</a:t>
            </a:r>
            <a:r>
              <a:rPr sz="2600" dirty="0">
                <a:solidFill>
                  <a:srgbClr val="0000FF"/>
                </a:solidFill>
                <a:latin typeface="Microsoft YaHei"/>
                <a:cs typeface="Microsoft YaHei"/>
              </a:rPr>
              <a:t>验</a:t>
            </a:r>
            <a:r>
              <a:rPr sz="2600" spc="-10" dirty="0">
                <a:solidFill>
                  <a:srgbClr val="0000FF"/>
                </a:solidFill>
                <a:latin typeface="Microsoft YaHei"/>
                <a:cs typeface="Microsoft YaHei"/>
              </a:rPr>
              <a:t>E</a:t>
            </a:r>
            <a:r>
              <a:rPr sz="2600" spc="-10" dirty="0">
                <a:solidFill>
                  <a:srgbClr val="171616"/>
                </a:solidFill>
                <a:latin typeface="Microsoft YaHei"/>
                <a:cs typeface="Microsoft YaHei"/>
              </a:rPr>
              <a:t>，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该程</a:t>
            </a:r>
            <a:r>
              <a:rPr sz="2600" spc="-15" dirty="0">
                <a:solidFill>
                  <a:srgbClr val="171616"/>
                </a:solidFill>
                <a:latin typeface="Microsoft YaHei"/>
                <a:cs typeface="Microsoft YaHei"/>
              </a:rPr>
              <a:t>序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对</a:t>
            </a:r>
            <a:r>
              <a:rPr sz="2600" spc="5" dirty="0">
                <a:solidFill>
                  <a:srgbClr val="171616"/>
                </a:solidFill>
                <a:latin typeface="Microsoft YaHei"/>
                <a:cs typeface="Microsoft YaHei"/>
              </a:rPr>
              <a:t>于</a:t>
            </a:r>
            <a:r>
              <a:rPr sz="2600" dirty="0">
                <a:solidFill>
                  <a:srgbClr val="009900"/>
                </a:solidFill>
                <a:latin typeface="Microsoft YaHei"/>
                <a:cs typeface="Microsoft YaHei"/>
              </a:rPr>
              <a:t>任 </a:t>
            </a:r>
            <a:r>
              <a:rPr sz="2600" spc="-5" dirty="0">
                <a:solidFill>
                  <a:srgbClr val="009900"/>
                </a:solidFill>
                <a:latin typeface="Microsoft YaHei"/>
                <a:cs typeface="Microsoft YaHei"/>
              </a:rPr>
              <a:t>务T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的</a:t>
            </a:r>
            <a:r>
              <a:rPr sz="2600" dirty="0">
                <a:solidFill>
                  <a:srgbClr val="0000FF"/>
                </a:solidFill>
                <a:latin typeface="Microsoft YaHei"/>
                <a:cs typeface="Microsoft YaHei"/>
              </a:rPr>
              <a:t>性能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逐步提高。</a:t>
            </a:r>
            <a:endParaRPr sz="2600">
              <a:latin typeface="Microsoft YaHei"/>
              <a:cs typeface="Microsoft YaHei"/>
            </a:endParaRPr>
          </a:p>
          <a:p>
            <a:pPr marL="337185" indent="-325120">
              <a:lnSpc>
                <a:spcPts val="2685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这里最重要的是机器学</a:t>
            </a:r>
            <a:r>
              <a:rPr sz="2600" spc="-15" dirty="0">
                <a:solidFill>
                  <a:srgbClr val="171616"/>
                </a:solidFill>
                <a:latin typeface="Microsoft YaHei"/>
                <a:cs typeface="Microsoft YaHei"/>
              </a:rPr>
              <a:t>习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的对</a:t>
            </a:r>
            <a:r>
              <a:rPr sz="2600" spc="-15" dirty="0">
                <a:solidFill>
                  <a:srgbClr val="171616"/>
                </a:solidFill>
                <a:latin typeface="Microsoft YaHei"/>
                <a:cs typeface="Microsoft YaHei"/>
              </a:rPr>
              <a:t>象</a:t>
            </a:r>
            <a:r>
              <a:rPr sz="2600" spc="5" dirty="0">
                <a:solidFill>
                  <a:srgbClr val="171616"/>
                </a:solidFill>
                <a:latin typeface="Microsoft YaHei"/>
                <a:cs typeface="Microsoft YaHei"/>
              </a:rPr>
              <a:t>：</a:t>
            </a:r>
            <a:endParaRPr sz="26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385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任务</a:t>
            </a:r>
            <a:r>
              <a:rPr sz="2200" spc="-30" dirty="0">
                <a:solidFill>
                  <a:srgbClr val="171616"/>
                </a:solidFill>
                <a:latin typeface="Microsoft YaHei"/>
                <a:cs typeface="Microsoft YaHei"/>
              </a:rPr>
              <a:t>Task,T，</a:t>
            </a: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一个或者多个</a:t>
            </a:r>
            <a:endParaRPr sz="22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375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经验Experience,E</a:t>
            </a:r>
            <a:endParaRPr sz="22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345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性能</a:t>
            </a:r>
            <a:r>
              <a:rPr sz="2200" spc="-10" dirty="0">
                <a:solidFill>
                  <a:srgbClr val="171616"/>
                </a:solidFill>
                <a:latin typeface="Microsoft YaHei"/>
                <a:cs typeface="Microsoft YaHei"/>
              </a:rPr>
              <a:t>Performance,P</a:t>
            </a:r>
            <a:endParaRPr sz="2200">
              <a:latin typeface="Microsoft YaHei"/>
              <a:cs typeface="Microsoft YaHei"/>
            </a:endParaRPr>
          </a:p>
          <a:p>
            <a:pPr marL="241300" marR="92075" indent="-228600">
              <a:lnSpc>
                <a:spcPts val="2810"/>
              </a:lnSpc>
              <a:spcBef>
                <a:spcPts val="18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即：随着任务的不断执</a:t>
            </a:r>
            <a:r>
              <a:rPr sz="2600" spc="-15" dirty="0">
                <a:solidFill>
                  <a:srgbClr val="171616"/>
                </a:solidFill>
                <a:latin typeface="Microsoft YaHei"/>
                <a:cs typeface="Microsoft YaHei"/>
              </a:rPr>
              <a:t>行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，经</a:t>
            </a:r>
            <a:r>
              <a:rPr sz="2600" spc="-15" dirty="0">
                <a:solidFill>
                  <a:srgbClr val="171616"/>
                </a:solidFill>
                <a:latin typeface="Microsoft YaHei"/>
                <a:cs typeface="Microsoft YaHei"/>
              </a:rPr>
              <a:t>验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的累</a:t>
            </a:r>
            <a:r>
              <a:rPr sz="2600" spc="-15" dirty="0">
                <a:solidFill>
                  <a:srgbClr val="171616"/>
                </a:solidFill>
                <a:latin typeface="Microsoft YaHei"/>
                <a:cs typeface="Microsoft YaHei"/>
              </a:rPr>
              <a:t>积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会带</a:t>
            </a:r>
            <a:r>
              <a:rPr sz="2600" spc="-15" dirty="0">
                <a:solidFill>
                  <a:srgbClr val="171616"/>
                </a:solidFill>
                <a:latin typeface="Microsoft YaHei"/>
                <a:cs typeface="Microsoft YaHei"/>
              </a:rPr>
              <a:t>来</a:t>
            </a:r>
            <a:r>
              <a:rPr sz="2600" spc="-5" dirty="0">
                <a:solidFill>
                  <a:srgbClr val="171616"/>
                </a:solidFill>
                <a:latin typeface="Microsoft YaHei"/>
                <a:cs typeface="Microsoft YaHei"/>
              </a:rPr>
              <a:t>计算 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机性能的提升。</a:t>
            </a:r>
            <a:endParaRPr sz="26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35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200" spc="-85" dirty="0">
                <a:solidFill>
                  <a:srgbClr val="171616"/>
                </a:solidFill>
                <a:latin typeface="Microsoft YaHei"/>
                <a:cs typeface="Microsoft YaHei"/>
              </a:rPr>
              <a:t>Tom </a:t>
            </a: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Michael </a:t>
            </a:r>
            <a:r>
              <a:rPr sz="2200" spc="-10" dirty="0">
                <a:solidFill>
                  <a:srgbClr val="171616"/>
                </a:solidFill>
                <a:latin typeface="Microsoft YaHei"/>
                <a:cs typeface="Microsoft YaHei"/>
              </a:rPr>
              <a:t>Mitchell,</a:t>
            </a:r>
            <a:r>
              <a:rPr sz="2200" spc="85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200" spc="-10" dirty="0">
                <a:solidFill>
                  <a:srgbClr val="171616"/>
                </a:solidFill>
                <a:latin typeface="Microsoft YaHei"/>
                <a:cs typeface="Microsoft YaHei"/>
              </a:rPr>
              <a:t>1997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换个表述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7542" y="683238"/>
            <a:ext cx="8076565" cy="4429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366395" indent="-228600">
              <a:lnSpc>
                <a:spcPct val="150100"/>
              </a:lnSpc>
              <a:spcBef>
                <a:spcPts val="10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机器学习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是</a:t>
            </a:r>
            <a:r>
              <a:rPr sz="2800" spc="-10" dirty="0">
                <a:solidFill>
                  <a:srgbClr val="0000FF"/>
                </a:solidFill>
                <a:latin typeface="Microsoft YaHei"/>
                <a:cs typeface="Microsoft YaHei"/>
              </a:rPr>
              <a:t>人工智能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的一个</a:t>
            </a:r>
            <a:r>
              <a:rPr sz="2800" spc="-15" dirty="0">
                <a:solidFill>
                  <a:srgbClr val="171616"/>
                </a:solidFill>
                <a:latin typeface="Microsoft YaHei"/>
                <a:cs typeface="Microsoft YaHei"/>
              </a:rPr>
              <a:t>分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支。我们使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用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计 算机设计一个</a:t>
            </a:r>
            <a:r>
              <a:rPr sz="2800" spc="-5" dirty="0">
                <a:solidFill>
                  <a:srgbClr val="FF0000"/>
                </a:solidFill>
                <a:latin typeface="Microsoft YaHei"/>
                <a:cs typeface="Microsoft YaHei"/>
              </a:rPr>
              <a:t>系</a:t>
            </a:r>
            <a:r>
              <a:rPr sz="2800" spc="-10" dirty="0">
                <a:solidFill>
                  <a:srgbClr val="FF0000"/>
                </a:solidFill>
                <a:latin typeface="Microsoft YaHei"/>
                <a:cs typeface="Microsoft YaHei"/>
              </a:rPr>
              <a:t>统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，使它能够根据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提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供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的</a:t>
            </a:r>
            <a:r>
              <a:rPr sz="2800" dirty="0">
                <a:solidFill>
                  <a:srgbClr val="FF0000"/>
                </a:solidFill>
                <a:latin typeface="Microsoft YaHei"/>
                <a:cs typeface="Microsoft YaHei"/>
              </a:rPr>
              <a:t>训</a:t>
            </a:r>
            <a:r>
              <a:rPr sz="2800" spc="-5" dirty="0">
                <a:solidFill>
                  <a:srgbClr val="FF0000"/>
                </a:solidFill>
                <a:latin typeface="Microsoft YaHei"/>
                <a:cs typeface="Microsoft YaHei"/>
              </a:rPr>
              <a:t>练数</a:t>
            </a:r>
            <a:endParaRPr sz="2800">
              <a:latin typeface="Microsoft YaHei"/>
              <a:cs typeface="Microsoft YaHei"/>
            </a:endParaRPr>
          </a:p>
          <a:p>
            <a:pPr marL="241300" marR="5080">
              <a:lnSpc>
                <a:spcPct val="150000"/>
              </a:lnSpc>
            </a:pPr>
            <a:r>
              <a:rPr sz="2800" spc="-10" dirty="0">
                <a:solidFill>
                  <a:srgbClr val="FF0000"/>
                </a:solidFill>
                <a:latin typeface="Microsoft YaHei"/>
                <a:cs typeface="Microsoft YaHei"/>
              </a:rPr>
              <a:t>据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按照一定的方式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来</a:t>
            </a:r>
            <a:r>
              <a:rPr sz="2800" spc="-10" dirty="0">
                <a:solidFill>
                  <a:srgbClr val="FF0000"/>
                </a:solidFill>
                <a:latin typeface="Microsoft YaHei"/>
                <a:cs typeface="Microsoft YaHei"/>
              </a:rPr>
              <a:t>学习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；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随着训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练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次数的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增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加， 该系统可以在</a:t>
            </a:r>
            <a:r>
              <a:rPr sz="2800" spc="-5" dirty="0">
                <a:solidFill>
                  <a:srgbClr val="FF0000"/>
                </a:solidFill>
                <a:latin typeface="Microsoft YaHei"/>
                <a:cs typeface="Microsoft YaHei"/>
              </a:rPr>
              <a:t>性</a:t>
            </a:r>
            <a:r>
              <a:rPr sz="2800" spc="-10" dirty="0">
                <a:solidFill>
                  <a:srgbClr val="FF0000"/>
                </a:solidFill>
                <a:latin typeface="Microsoft YaHei"/>
                <a:cs typeface="Microsoft YaHei"/>
              </a:rPr>
              <a:t>能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上不断学习和改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进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；通</a:t>
            </a:r>
            <a:r>
              <a:rPr sz="2800" spc="15" dirty="0">
                <a:solidFill>
                  <a:srgbClr val="171616"/>
                </a:solidFill>
                <a:latin typeface="Microsoft YaHei"/>
                <a:cs typeface="Microsoft YaHei"/>
              </a:rPr>
              <a:t>过</a:t>
            </a:r>
            <a:r>
              <a:rPr sz="2800" spc="-5" dirty="0">
                <a:solidFill>
                  <a:srgbClr val="FF0000"/>
                </a:solidFill>
                <a:latin typeface="Microsoft YaHei"/>
                <a:cs typeface="Microsoft YaHei"/>
              </a:rPr>
              <a:t>参数 </a:t>
            </a:r>
            <a:r>
              <a:rPr sz="2800" spc="-10" dirty="0">
                <a:solidFill>
                  <a:srgbClr val="FF0000"/>
                </a:solidFill>
                <a:latin typeface="Microsoft YaHei"/>
                <a:cs typeface="Microsoft YaHei"/>
              </a:rPr>
              <a:t>优</a:t>
            </a:r>
            <a:r>
              <a:rPr sz="2800" spc="-5" dirty="0">
                <a:solidFill>
                  <a:srgbClr val="FF0000"/>
                </a:solidFill>
                <a:latin typeface="Microsoft YaHei"/>
                <a:cs typeface="Microsoft YaHei"/>
              </a:rPr>
              <a:t>化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的学习模型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，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能够用</a:t>
            </a:r>
            <a:r>
              <a:rPr sz="2800" spc="5" dirty="0">
                <a:solidFill>
                  <a:srgbClr val="171616"/>
                </a:solidFill>
                <a:latin typeface="Microsoft YaHei"/>
                <a:cs typeface="Microsoft YaHei"/>
              </a:rPr>
              <a:t>于</a:t>
            </a:r>
            <a:r>
              <a:rPr sz="2800" spc="-10" dirty="0">
                <a:solidFill>
                  <a:srgbClr val="FF0000"/>
                </a:solidFill>
                <a:latin typeface="Microsoft YaHei"/>
                <a:cs typeface="Microsoft YaHei"/>
              </a:rPr>
              <a:t>预测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相关问题的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输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出。</a:t>
            </a:r>
            <a:endParaRPr sz="28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168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思考：</a:t>
            </a:r>
            <a:endParaRPr sz="28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1540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如何设计无人驾驶机动车？</a:t>
            </a:r>
            <a:endParaRPr sz="2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768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无人驾驶汽车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90168" y="570462"/>
            <a:ext cx="7456170" cy="24961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marR="5080" indent="-228600">
              <a:lnSpc>
                <a:spcPct val="150100"/>
              </a:lnSpc>
              <a:spcBef>
                <a:spcPts val="10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汽车的无人汽车模块已经成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熟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：全自动公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共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交 通工具已经出现在了世界上的多个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城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市。</a:t>
            </a:r>
            <a:endParaRPr sz="28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1540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400" spc="-5" dirty="0">
                <a:solidFill>
                  <a:srgbClr val="171616"/>
                </a:solidFill>
                <a:latin typeface="Microsoft YaHei"/>
                <a:cs typeface="Microsoft YaHei"/>
              </a:rPr>
              <a:t>Lutz</a:t>
            </a: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探路</a:t>
            </a:r>
            <a:r>
              <a:rPr sz="2400" spc="-5" dirty="0">
                <a:solidFill>
                  <a:srgbClr val="171616"/>
                </a:solidFill>
                <a:latin typeface="Microsoft YaHei"/>
                <a:cs typeface="Microsoft YaHei"/>
              </a:rPr>
              <a:t>者</a:t>
            </a:r>
            <a:r>
              <a:rPr sz="2400" spc="-10" dirty="0">
                <a:solidFill>
                  <a:srgbClr val="171616"/>
                </a:solidFill>
                <a:latin typeface="Microsoft YaHei"/>
                <a:cs typeface="Microsoft YaHei"/>
              </a:rPr>
              <a:t>/CYCAB/Google</a:t>
            </a:r>
            <a:endParaRPr sz="24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158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问题：如何设计</a:t>
            </a:r>
            <a:r>
              <a:rPr sz="2800" spc="-5" dirty="0">
                <a:solidFill>
                  <a:srgbClr val="FF0000"/>
                </a:solidFill>
                <a:latin typeface="Microsoft YaHei"/>
                <a:cs typeface="Microsoft YaHei"/>
              </a:rPr>
              <a:t>自动驾驶系</a:t>
            </a:r>
            <a:r>
              <a:rPr sz="2800" spc="-15" dirty="0">
                <a:solidFill>
                  <a:srgbClr val="FF0000"/>
                </a:solidFill>
                <a:latin typeface="Microsoft YaHei"/>
                <a:cs typeface="Microsoft YaHei"/>
              </a:rPr>
              <a:t>统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？</a:t>
            </a:r>
            <a:endParaRPr sz="2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582411" y="3076955"/>
            <a:ext cx="3464051" cy="16200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006851" y="3076955"/>
            <a:ext cx="3462528" cy="16200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61772" y="3076955"/>
            <a:ext cx="3462528" cy="16200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768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人类的学习？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90168" y="1076874"/>
            <a:ext cx="4922520" cy="3534410"/>
          </a:xfrm>
          <a:prstGeom prst="rect">
            <a:avLst/>
          </a:prstGeom>
        </p:spPr>
        <p:txBody>
          <a:bodyPr vert="horz" wrap="square" lIns="0" tIns="133350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105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spc="-5" dirty="0">
                <a:solidFill>
                  <a:srgbClr val="171616"/>
                </a:solidFill>
                <a:latin typeface="Microsoft YaHei"/>
                <a:cs typeface="Microsoft YaHei"/>
              </a:rPr>
              <a:t>如何从完全“无知”到掌握知识？</a:t>
            </a:r>
            <a:endParaRPr sz="24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800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语言</a:t>
            </a:r>
            <a:r>
              <a:rPr sz="2000" spc="-5" dirty="0">
                <a:solidFill>
                  <a:srgbClr val="171616"/>
                </a:solidFill>
                <a:latin typeface="Microsoft YaHei"/>
                <a:cs typeface="Microsoft YaHei"/>
              </a:rPr>
              <a:t>/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颜色</a:t>
            </a:r>
            <a:r>
              <a:rPr sz="2000" spc="-5" dirty="0">
                <a:solidFill>
                  <a:srgbClr val="171616"/>
                </a:solidFill>
                <a:latin typeface="Microsoft YaHei"/>
                <a:cs typeface="Microsoft YaHei"/>
              </a:rPr>
              <a:t>/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形状等特征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统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计</a:t>
            </a:r>
            <a:endParaRPr sz="20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79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有监督学习</a:t>
            </a:r>
            <a:endParaRPr sz="24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79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月亮</a:t>
            </a:r>
            <a:endParaRPr sz="20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79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无监督学习</a:t>
            </a:r>
            <a:endParaRPr sz="24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79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9月3日：“阅兵”</a:t>
            </a:r>
            <a:endParaRPr sz="20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79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增强学习</a:t>
            </a:r>
            <a:endParaRPr sz="24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79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走路、踢球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227064" y="1112519"/>
            <a:ext cx="2808732" cy="13274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517135" y="86868"/>
            <a:ext cx="4518660" cy="108051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425696" y="2409444"/>
            <a:ext cx="3169920" cy="158038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571231" y="2409444"/>
            <a:ext cx="1464564" cy="216103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474720" y="3928871"/>
            <a:ext cx="2249424" cy="121462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650991" y="3928871"/>
            <a:ext cx="2535936" cy="121462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847076" y="3928871"/>
            <a:ext cx="1296924" cy="121462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5974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机器学习的内涵与外延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7542" y="719708"/>
            <a:ext cx="6176645" cy="37020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7185" indent="-325120">
              <a:lnSpc>
                <a:spcPts val="2995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机器学习可以解决什么</a:t>
            </a:r>
            <a:endParaRPr sz="26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515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给定数据的预测问题</a:t>
            </a:r>
            <a:endParaRPr sz="2200">
              <a:latin typeface="Microsoft YaHei"/>
              <a:cs typeface="Microsoft YaHei"/>
            </a:endParaRPr>
          </a:p>
          <a:p>
            <a:pPr marL="1155700" lvl="2" indent="-323850">
              <a:lnSpc>
                <a:spcPct val="100000"/>
              </a:lnSpc>
              <a:spcBef>
                <a:spcPts val="254"/>
              </a:spcBef>
              <a:buClr>
                <a:srgbClr val="6FAC46"/>
              </a:buClr>
              <a:buFont typeface="Verdana"/>
              <a:buChar char="−"/>
              <a:tabLst>
                <a:tab pos="1156335" algn="l"/>
              </a:tabLst>
            </a:pPr>
            <a:r>
              <a:rPr sz="2100" dirty="0">
                <a:solidFill>
                  <a:srgbClr val="171616"/>
                </a:solidFill>
                <a:latin typeface="Microsoft YaHei"/>
                <a:cs typeface="Microsoft YaHei"/>
              </a:rPr>
              <a:t>数据清洗/特征选择</a:t>
            </a:r>
            <a:endParaRPr sz="2100">
              <a:latin typeface="Microsoft YaHei"/>
              <a:cs typeface="Microsoft YaHei"/>
            </a:endParaRPr>
          </a:p>
          <a:p>
            <a:pPr marL="1155700" lvl="2" indent="-323850">
              <a:lnSpc>
                <a:spcPct val="100000"/>
              </a:lnSpc>
              <a:spcBef>
                <a:spcPts val="254"/>
              </a:spcBef>
              <a:buClr>
                <a:srgbClr val="6FAC46"/>
              </a:buClr>
              <a:buFont typeface="Verdana"/>
              <a:buChar char="−"/>
              <a:tabLst>
                <a:tab pos="1156335" algn="l"/>
              </a:tabLst>
            </a:pPr>
            <a:r>
              <a:rPr sz="2100" dirty="0">
                <a:solidFill>
                  <a:srgbClr val="171616"/>
                </a:solidFill>
                <a:latin typeface="Microsoft YaHei"/>
                <a:cs typeface="Microsoft YaHei"/>
              </a:rPr>
              <a:t>确定算法模型/参数优化</a:t>
            </a:r>
            <a:endParaRPr sz="2100">
              <a:latin typeface="Microsoft YaHei"/>
              <a:cs typeface="Microsoft YaHei"/>
            </a:endParaRPr>
          </a:p>
          <a:p>
            <a:pPr marL="1155700" lvl="2" indent="-323850">
              <a:lnSpc>
                <a:spcPts val="2355"/>
              </a:lnSpc>
              <a:spcBef>
                <a:spcPts val="240"/>
              </a:spcBef>
              <a:buClr>
                <a:srgbClr val="6FAC46"/>
              </a:buClr>
              <a:buFont typeface="Verdana"/>
              <a:buChar char="−"/>
              <a:tabLst>
                <a:tab pos="1156335" algn="l"/>
              </a:tabLst>
            </a:pPr>
            <a:r>
              <a:rPr sz="2100" dirty="0">
                <a:solidFill>
                  <a:srgbClr val="171616"/>
                </a:solidFill>
                <a:latin typeface="Microsoft YaHei"/>
                <a:cs typeface="Microsoft YaHei"/>
              </a:rPr>
              <a:t>结果预测</a:t>
            </a:r>
            <a:endParaRPr sz="2100">
              <a:latin typeface="Microsoft YaHei"/>
              <a:cs typeface="Microsoft YaHei"/>
            </a:endParaRPr>
          </a:p>
          <a:p>
            <a:pPr marL="337185" indent="-325120">
              <a:lnSpc>
                <a:spcPts val="283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不能解决什么</a:t>
            </a:r>
            <a:endParaRPr sz="26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385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大数据存</a:t>
            </a:r>
            <a:r>
              <a:rPr sz="2200" spc="-15" dirty="0">
                <a:solidFill>
                  <a:srgbClr val="171616"/>
                </a:solidFill>
                <a:latin typeface="Microsoft YaHei"/>
                <a:cs typeface="Microsoft YaHei"/>
              </a:rPr>
              <a:t>储</a:t>
            </a:r>
            <a:r>
              <a:rPr sz="2200" spc="-10" dirty="0">
                <a:solidFill>
                  <a:srgbClr val="171616"/>
                </a:solidFill>
                <a:latin typeface="Microsoft YaHei"/>
                <a:cs typeface="Microsoft YaHei"/>
              </a:rPr>
              <a:t>/</a:t>
            </a: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并行计算</a:t>
            </a:r>
            <a:endParaRPr sz="22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345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做一个机器人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ts val="2835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举例：</a:t>
            </a:r>
            <a:endParaRPr sz="26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385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机器学习：“盯</a:t>
            </a:r>
            <a:r>
              <a:rPr sz="2200" spc="-20" dirty="0">
                <a:solidFill>
                  <a:srgbClr val="171616"/>
                </a:solidFill>
                <a:latin typeface="Microsoft YaHei"/>
                <a:cs typeface="Microsoft YaHei"/>
              </a:rPr>
              <a:t>住</a:t>
            </a:r>
            <a:r>
              <a:rPr sz="2200" spc="-10" dirty="0">
                <a:solidFill>
                  <a:srgbClr val="171616"/>
                </a:solidFill>
                <a:latin typeface="Microsoft YaHei"/>
                <a:cs typeface="Microsoft YaHei"/>
              </a:rPr>
              <a:t>2</a:t>
            </a: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号位，她很容</a:t>
            </a:r>
            <a:r>
              <a:rPr sz="2200" dirty="0">
                <a:solidFill>
                  <a:srgbClr val="171616"/>
                </a:solidFill>
                <a:latin typeface="Microsoft YaHei"/>
                <a:cs typeface="Microsoft YaHei"/>
              </a:rPr>
              <a:t>易</a:t>
            </a: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起快</a:t>
            </a:r>
            <a:r>
              <a:rPr sz="2200" dirty="0">
                <a:solidFill>
                  <a:srgbClr val="171616"/>
                </a:solidFill>
                <a:latin typeface="Microsoft YaHei"/>
                <a:cs typeface="Microsoft YaHei"/>
              </a:rPr>
              <a:t>球</a:t>
            </a: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”</a:t>
            </a:r>
            <a:endParaRPr sz="22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51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传统算法：排球规则。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788408" y="1312163"/>
            <a:ext cx="4247388" cy="21244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854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机器学习</a:t>
            </a:r>
          </a:p>
        </p:txBody>
      </p:sp>
      <p:sp>
        <p:nvSpPr>
          <p:cNvPr id="3" name="object 3"/>
          <p:cNvSpPr/>
          <p:nvPr/>
        </p:nvSpPr>
        <p:spPr>
          <a:xfrm>
            <a:off x="1139952" y="1274063"/>
            <a:ext cx="6745223" cy="33299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3114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dirty="0"/>
              <a:t>考核方式</a:t>
            </a:r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sz="half" idx="2"/>
          </p:nvPr>
        </p:nvSpPr>
        <p:spPr>
          <a:xfrm>
            <a:off x="547217" y="953262"/>
            <a:ext cx="6767983" cy="11642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7185" indent="-325120">
              <a:lnSpc>
                <a:spcPts val="2995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lang="zh-CN" altLang="en-US" sz="2200" dirty="0">
                <a:latin typeface="Microsoft YaHei"/>
                <a:cs typeface="Microsoft YaHei"/>
              </a:rPr>
              <a:t>平时表现</a:t>
            </a:r>
            <a:r>
              <a:rPr lang="en-US" altLang="zh-CN" sz="2200" dirty="0">
                <a:latin typeface="Microsoft YaHei"/>
                <a:cs typeface="Microsoft YaHei"/>
              </a:rPr>
              <a:t>+</a:t>
            </a:r>
            <a:r>
              <a:rPr lang="zh-CN" altLang="en-US" sz="2200" dirty="0">
                <a:latin typeface="Microsoft YaHei"/>
                <a:cs typeface="Microsoft YaHei"/>
              </a:rPr>
              <a:t>期末作业</a:t>
            </a:r>
            <a:endParaRPr lang="en-US" altLang="zh-CN" sz="2200" dirty="0">
              <a:latin typeface="Microsoft YaHei"/>
              <a:cs typeface="Microsoft YaHei"/>
            </a:endParaRPr>
          </a:p>
          <a:p>
            <a:pPr marL="337185" indent="-325120">
              <a:lnSpc>
                <a:spcPts val="2995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lang="zh-CN" altLang="en-US" sz="2200" dirty="0"/>
              <a:t>期末作业题目来源于实际项目，对成果进行奖励机制</a:t>
            </a:r>
            <a:endParaRPr lang="en-US" altLang="zh-CN" sz="2200" dirty="0"/>
          </a:p>
          <a:p>
            <a:pPr marL="337185" indent="-325120">
              <a:lnSpc>
                <a:spcPts val="2995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endParaRPr sz="2200" dirty="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2345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理财</a:t>
            </a:r>
            <a:r>
              <a:rPr spc="-45" dirty="0"/>
              <a:t> </a:t>
            </a:r>
            <a:r>
              <a:rPr dirty="0"/>
              <a:t>·</a:t>
            </a:r>
            <a:r>
              <a:rPr spc="-65" dirty="0"/>
              <a:t> </a:t>
            </a:r>
            <a:r>
              <a:rPr dirty="0"/>
              <a:t>地图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342510" y="4811667"/>
            <a:ext cx="458470" cy="18605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19</a:t>
            </a:r>
            <a:r>
              <a:rPr sz="1200" spc="-10" dirty="0">
                <a:solidFill>
                  <a:srgbClr val="565656"/>
                </a:solidFill>
                <a:latin typeface="Verdana"/>
                <a:cs typeface="Verdana"/>
              </a:rPr>
              <a:t>/</a:t>
            </a: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80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279392" y="0"/>
            <a:ext cx="4864607" cy="51180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931664" y="2356103"/>
            <a:ext cx="3296412" cy="278739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67868" y="1252726"/>
            <a:ext cx="3558539" cy="386791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768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鸢尾花数据集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09117" y="1315244"/>
            <a:ext cx="7662545" cy="3303904"/>
          </a:xfrm>
          <a:prstGeom prst="rect">
            <a:avLst/>
          </a:prstGeom>
        </p:spPr>
        <p:txBody>
          <a:bodyPr vert="horz" wrap="square" lIns="0" tIns="112395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885"/>
              </a:spcBef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鸢尾花数据集或许是最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有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名的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模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式识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别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测试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数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据。</a:t>
            </a:r>
            <a:endParaRPr sz="2000">
              <a:latin typeface="Microsoft YaHei"/>
              <a:cs typeface="Microsoft YaHei"/>
            </a:endParaRPr>
          </a:p>
          <a:p>
            <a:pPr marL="697865" marR="117475" lvl="1" indent="-323215">
              <a:lnSpc>
                <a:spcPct val="130000"/>
              </a:lnSpc>
              <a:spcBef>
                <a:spcPts val="60"/>
              </a:spcBef>
              <a:buClr>
                <a:srgbClr val="6FAC46"/>
              </a:buClr>
              <a:buFont typeface="Wingdings"/>
              <a:buChar char=""/>
              <a:tabLst>
                <a:tab pos="697865" algn="l"/>
                <a:tab pos="698500" algn="l"/>
              </a:tabLst>
            </a:pP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早在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1936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年，模式识别的先</a:t>
            </a:r>
            <a:r>
              <a:rPr sz="1700" spc="5" dirty="0">
                <a:solidFill>
                  <a:srgbClr val="171717"/>
                </a:solidFill>
                <a:latin typeface="Microsoft YaHei"/>
                <a:cs typeface="Microsoft YaHei"/>
              </a:rPr>
              <a:t>驱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Fisher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就</a:t>
            </a:r>
            <a:r>
              <a:rPr sz="1700" spc="5" dirty="0">
                <a:solidFill>
                  <a:srgbClr val="171717"/>
                </a:solidFill>
                <a:latin typeface="Microsoft YaHei"/>
                <a:cs typeface="Microsoft YaHei"/>
              </a:rPr>
              <a:t>在论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文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“The</a:t>
            </a:r>
            <a:r>
              <a:rPr sz="1700" spc="-4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use</a:t>
            </a:r>
            <a:r>
              <a:rPr sz="1700" spc="-20" dirty="0">
                <a:solidFill>
                  <a:srgbClr val="171717"/>
                </a:solidFill>
                <a:latin typeface="Microsoft YaHei"/>
                <a:cs typeface="Microsoft YaHei"/>
              </a:rPr>
              <a:t> of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multiple  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measurements</a:t>
            </a:r>
            <a:r>
              <a:rPr sz="1700" spc="-2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in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taxonomic</a:t>
            </a:r>
            <a:r>
              <a:rPr sz="1700" spc="-3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problems”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中使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用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了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它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(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直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至今日该论文 仍然被频繁引用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)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。</a:t>
            </a:r>
            <a:endParaRPr sz="17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660"/>
              </a:spcBef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该数据集包括</a:t>
            </a:r>
            <a:r>
              <a:rPr sz="2000" spc="-5" dirty="0">
                <a:solidFill>
                  <a:srgbClr val="171717"/>
                </a:solidFill>
                <a:latin typeface="Microsoft YaHei"/>
                <a:cs typeface="Microsoft YaHei"/>
              </a:rPr>
              <a:t>3</a:t>
            </a: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个鸢</a:t>
            </a:r>
            <a:r>
              <a:rPr sz="2000" spc="-5" dirty="0">
                <a:solidFill>
                  <a:srgbClr val="171717"/>
                </a:solidFill>
                <a:latin typeface="Microsoft YaHei"/>
                <a:cs typeface="Microsoft YaHei"/>
              </a:rPr>
              <a:t>尾</a:t>
            </a: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花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类</a:t>
            </a: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别，</a:t>
            </a:r>
            <a:r>
              <a:rPr sz="2000" spc="-20" dirty="0">
                <a:solidFill>
                  <a:srgbClr val="171717"/>
                </a:solidFill>
                <a:latin typeface="Microsoft YaHei"/>
                <a:cs typeface="Microsoft YaHei"/>
              </a:rPr>
              <a:t>每</a:t>
            </a: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个类</a:t>
            </a:r>
            <a:r>
              <a:rPr sz="2000" spc="-20" dirty="0">
                <a:solidFill>
                  <a:srgbClr val="171717"/>
                </a:solidFill>
                <a:latin typeface="Microsoft YaHei"/>
                <a:cs typeface="Microsoft YaHei"/>
              </a:rPr>
              <a:t>别</a:t>
            </a: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有</a:t>
            </a:r>
            <a:r>
              <a:rPr sz="2000" spc="-5" dirty="0">
                <a:solidFill>
                  <a:srgbClr val="171717"/>
                </a:solidFill>
                <a:latin typeface="Microsoft YaHei"/>
                <a:cs typeface="Microsoft YaHei"/>
              </a:rPr>
              <a:t>50</a:t>
            </a:r>
            <a:r>
              <a:rPr sz="2000" spc="-10" dirty="0">
                <a:solidFill>
                  <a:srgbClr val="171717"/>
                </a:solidFill>
                <a:latin typeface="Microsoft YaHei"/>
                <a:cs typeface="Microsoft YaHei"/>
              </a:rPr>
              <a:t>个</a:t>
            </a: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样本</a:t>
            </a:r>
            <a:r>
              <a:rPr sz="2000" spc="-20" dirty="0">
                <a:solidFill>
                  <a:srgbClr val="171717"/>
                </a:solidFill>
                <a:latin typeface="Microsoft YaHei"/>
                <a:cs typeface="Microsoft YaHei"/>
              </a:rPr>
              <a:t>。</a:t>
            </a: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其中</a:t>
            </a:r>
            <a:r>
              <a:rPr sz="2000" spc="-20" dirty="0">
                <a:solidFill>
                  <a:srgbClr val="171717"/>
                </a:solidFill>
                <a:latin typeface="Microsoft YaHei"/>
                <a:cs typeface="Microsoft YaHei"/>
              </a:rPr>
              <a:t>一</a:t>
            </a: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个类</a:t>
            </a:r>
            <a:endParaRPr sz="2000">
              <a:latin typeface="Microsoft YaHei"/>
              <a:cs typeface="Microsoft YaHei"/>
            </a:endParaRPr>
          </a:p>
          <a:p>
            <a:pPr marL="241300">
              <a:lnSpc>
                <a:spcPct val="100000"/>
              </a:lnSpc>
              <a:spcBef>
                <a:spcPts val="720"/>
              </a:spcBef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别是与另外两类线性可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分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的，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而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另外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两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类不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能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线性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可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分。</a:t>
            </a:r>
            <a:endParaRPr sz="2000">
              <a:latin typeface="Microsoft YaHei"/>
              <a:cs typeface="Microsoft YaHei"/>
            </a:endParaRPr>
          </a:p>
          <a:p>
            <a:pPr marL="697865" marR="74930" lvl="1" indent="-323215">
              <a:lnSpc>
                <a:spcPct val="130000"/>
              </a:lnSpc>
              <a:spcBef>
                <a:spcPts val="60"/>
              </a:spcBef>
              <a:buClr>
                <a:srgbClr val="6FAC46"/>
              </a:buClr>
              <a:buFont typeface="Wingdings"/>
              <a:buChar char=""/>
              <a:tabLst>
                <a:tab pos="697865" algn="l"/>
                <a:tab pos="698500" algn="l"/>
              </a:tabLst>
            </a:pP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由于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Fisher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的最原始数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据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集存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在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两个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错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误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(35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号和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38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号样本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)，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实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验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中我们 使用的是修正过的数据。</a:t>
            </a:r>
            <a:endParaRPr sz="17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665"/>
              </a:spcBef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下载链接</a:t>
            </a:r>
            <a:r>
              <a:rPr sz="2000" spc="-5" dirty="0">
                <a:solidFill>
                  <a:srgbClr val="171717"/>
                </a:solidFill>
                <a:latin typeface="Microsoft YaHei"/>
                <a:cs typeface="Microsoft YaHei"/>
              </a:rPr>
              <a:t>：</a:t>
            </a:r>
            <a:r>
              <a:rPr sz="2000" u="heavy" spc="-5" dirty="0">
                <a:solidFill>
                  <a:srgbClr val="4987CC"/>
                </a:solidFill>
                <a:uFill>
                  <a:solidFill>
                    <a:srgbClr val="4987CC"/>
                  </a:solidFill>
                </a:uFill>
                <a:latin typeface="Microsoft YaHei"/>
                <a:cs typeface="Microsoft YaHei"/>
                <a:hlinkClick r:id="rId3"/>
              </a:rPr>
              <a:t>http://archive.ics.uci.edu/ml/datasets/Iris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373879" y="0"/>
            <a:ext cx="4770120" cy="135026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854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数据描述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63016" y="839980"/>
            <a:ext cx="5018405" cy="3655060"/>
          </a:xfrm>
          <a:prstGeom prst="rect">
            <a:avLst/>
          </a:prstGeom>
        </p:spPr>
        <p:txBody>
          <a:bodyPr vert="horz" wrap="square" lIns="0" tIns="104775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825"/>
              </a:spcBef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该数据集</a:t>
            </a:r>
            <a:r>
              <a:rPr sz="2000" spc="-5" dirty="0">
                <a:solidFill>
                  <a:srgbClr val="171717"/>
                </a:solidFill>
                <a:latin typeface="Microsoft YaHei"/>
                <a:cs typeface="Microsoft YaHei"/>
              </a:rPr>
              <a:t>共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150行，每行</a:t>
            </a:r>
            <a:r>
              <a:rPr sz="2000" spc="-5" dirty="0">
                <a:solidFill>
                  <a:srgbClr val="171717"/>
                </a:solidFill>
                <a:latin typeface="Microsoft YaHei"/>
                <a:cs typeface="Microsoft YaHei"/>
              </a:rPr>
              <a:t>1</a:t>
            </a:r>
            <a:r>
              <a:rPr sz="2000" spc="-10" dirty="0">
                <a:solidFill>
                  <a:srgbClr val="171717"/>
                </a:solidFill>
                <a:latin typeface="Microsoft YaHei"/>
                <a:cs typeface="Microsoft YaHei"/>
              </a:rPr>
              <a:t>个</a:t>
            </a: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样本</a:t>
            </a:r>
            <a:r>
              <a:rPr sz="2000" spc="-20" dirty="0">
                <a:solidFill>
                  <a:srgbClr val="171717"/>
                </a:solidFill>
                <a:latin typeface="Microsoft YaHei"/>
                <a:cs typeface="Microsoft YaHei"/>
              </a:rPr>
              <a:t>。</a:t>
            </a: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每个样</a:t>
            </a:r>
            <a:endParaRPr sz="2000">
              <a:latin typeface="Microsoft YaHei"/>
              <a:cs typeface="Microsoft YaHei"/>
            </a:endParaRPr>
          </a:p>
          <a:p>
            <a:pPr marL="241300">
              <a:lnSpc>
                <a:spcPct val="100000"/>
              </a:lnSpc>
              <a:spcBef>
                <a:spcPts val="720"/>
              </a:spcBef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本</a:t>
            </a:r>
            <a:r>
              <a:rPr sz="2000" spc="-5" dirty="0">
                <a:solidFill>
                  <a:srgbClr val="171717"/>
                </a:solidFill>
                <a:latin typeface="Microsoft YaHei"/>
                <a:cs typeface="Microsoft YaHei"/>
              </a:rPr>
              <a:t>有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5个字段，分别是</a:t>
            </a:r>
            <a:endParaRPr sz="2000">
              <a:latin typeface="Microsoft YaHei"/>
              <a:cs typeface="Microsoft YaHei"/>
            </a:endParaRPr>
          </a:p>
          <a:p>
            <a:pPr marL="698500" lvl="1" indent="-323850">
              <a:lnSpc>
                <a:spcPct val="100000"/>
              </a:lnSpc>
              <a:spcBef>
                <a:spcPts val="67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花萼长度</a:t>
            </a:r>
            <a:r>
              <a:rPr sz="1700" spc="-3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(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单位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cm)</a:t>
            </a:r>
            <a:endParaRPr sz="1700">
              <a:latin typeface="Microsoft YaHei"/>
              <a:cs typeface="Microsoft YaHei"/>
            </a:endParaRPr>
          </a:p>
          <a:p>
            <a:pPr marL="698500" lvl="1" indent="-323850">
              <a:lnSpc>
                <a:spcPct val="100000"/>
              </a:lnSpc>
              <a:spcBef>
                <a:spcPts val="610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花萼宽度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(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单位：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cm)</a:t>
            </a:r>
            <a:endParaRPr sz="1700">
              <a:latin typeface="Microsoft YaHei"/>
              <a:cs typeface="Microsoft YaHei"/>
            </a:endParaRPr>
          </a:p>
          <a:p>
            <a:pPr marL="698500" lvl="1" indent="-323850">
              <a:lnSpc>
                <a:spcPct val="100000"/>
              </a:lnSpc>
              <a:spcBef>
                <a:spcPts val="61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花瓣长度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(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单位：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cm)</a:t>
            </a:r>
            <a:endParaRPr sz="1700">
              <a:latin typeface="Microsoft YaHei"/>
              <a:cs typeface="Microsoft YaHei"/>
            </a:endParaRPr>
          </a:p>
          <a:p>
            <a:pPr marL="698500" lvl="1" indent="-323850">
              <a:lnSpc>
                <a:spcPct val="100000"/>
              </a:lnSpc>
              <a:spcBef>
                <a:spcPts val="610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花瓣宽度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(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单位：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cm)</a:t>
            </a:r>
            <a:endParaRPr sz="1700">
              <a:latin typeface="Microsoft YaHei"/>
              <a:cs typeface="Microsoft YaHei"/>
            </a:endParaRPr>
          </a:p>
          <a:p>
            <a:pPr marL="698500" lvl="1" indent="-323850">
              <a:lnSpc>
                <a:spcPct val="100000"/>
              </a:lnSpc>
              <a:spcBef>
                <a:spcPts val="61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类别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(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共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3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类)</a:t>
            </a:r>
            <a:endParaRPr sz="1700">
              <a:latin typeface="Microsoft YaHei"/>
              <a:cs typeface="Microsoft YaHei"/>
            </a:endParaRPr>
          </a:p>
          <a:p>
            <a:pPr marL="1155700" lvl="2" indent="-323850">
              <a:lnSpc>
                <a:spcPct val="100000"/>
              </a:lnSpc>
              <a:spcBef>
                <a:spcPts val="1095"/>
              </a:spcBef>
              <a:buClr>
                <a:srgbClr val="6FAC46"/>
              </a:buClr>
              <a:buFont typeface="Verdana"/>
              <a:buChar char="−"/>
              <a:tabLst>
                <a:tab pos="1155700" algn="l"/>
                <a:tab pos="1156335" algn="l"/>
              </a:tabLst>
            </a:pPr>
            <a:r>
              <a:rPr sz="1600" spc="-5" dirty="0">
                <a:solidFill>
                  <a:srgbClr val="171717"/>
                </a:solidFill>
                <a:latin typeface="Microsoft YaHei"/>
                <a:cs typeface="Microsoft YaHei"/>
              </a:rPr>
              <a:t>Iris</a:t>
            </a:r>
            <a:r>
              <a:rPr sz="1600" spc="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600" spc="-5" dirty="0">
                <a:solidFill>
                  <a:srgbClr val="171717"/>
                </a:solidFill>
                <a:latin typeface="Microsoft YaHei"/>
                <a:cs typeface="Microsoft YaHei"/>
              </a:rPr>
              <a:t>Setosa</a:t>
            </a:r>
            <a:endParaRPr sz="1600">
              <a:latin typeface="Microsoft YaHei"/>
              <a:cs typeface="Microsoft YaHei"/>
            </a:endParaRPr>
          </a:p>
          <a:p>
            <a:pPr marL="1155700" lvl="2" indent="-323850">
              <a:lnSpc>
                <a:spcPct val="100000"/>
              </a:lnSpc>
              <a:spcBef>
                <a:spcPts val="1070"/>
              </a:spcBef>
              <a:buClr>
                <a:srgbClr val="6FAC46"/>
              </a:buClr>
              <a:buFont typeface="Verdana"/>
              <a:buChar char="−"/>
              <a:tabLst>
                <a:tab pos="1155700" algn="l"/>
                <a:tab pos="1156335" algn="l"/>
              </a:tabLst>
            </a:pPr>
            <a:r>
              <a:rPr sz="1600" spc="-5" dirty="0">
                <a:solidFill>
                  <a:srgbClr val="171717"/>
                </a:solidFill>
                <a:latin typeface="Microsoft YaHei"/>
                <a:cs typeface="Microsoft YaHei"/>
              </a:rPr>
              <a:t>Iris</a:t>
            </a:r>
            <a:r>
              <a:rPr sz="160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600" spc="-15" dirty="0">
                <a:solidFill>
                  <a:srgbClr val="171717"/>
                </a:solidFill>
                <a:latin typeface="Microsoft YaHei"/>
                <a:cs typeface="Microsoft YaHei"/>
              </a:rPr>
              <a:t>Versicolour</a:t>
            </a:r>
            <a:endParaRPr sz="1600">
              <a:latin typeface="Microsoft YaHei"/>
              <a:cs typeface="Microsoft YaHei"/>
            </a:endParaRPr>
          </a:p>
          <a:p>
            <a:pPr marL="1155700" lvl="2" indent="-323850">
              <a:lnSpc>
                <a:spcPct val="100000"/>
              </a:lnSpc>
              <a:spcBef>
                <a:spcPts val="1080"/>
              </a:spcBef>
              <a:buClr>
                <a:srgbClr val="6FAC46"/>
              </a:buClr>
              <a:buFont typeface="Verdana"/>
              <a:buChar char="−"/>
              <a:tabLst>
                <a:tab pos="1155700" algn="l"/>
                <a:tab pos="1156335" algn="l"/>
              </a:tabLst>
            </a:pPr>
            <a:r>
              <a:rPr sz="1600" spc="-5" dirty="0">
                <a:solidFill>
                  <a:srgbClr val="171717"/>
                </a:solidFill>
                <a:latin typeface="Microsoft YaHei"/>
                <a:cs typeface="Microsoft YaHei"/>
              </a:rPr>
              <a:t>Iris</a:t>
            </a:r>
            <a:r>
              <a:rPr sz="160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600" spc="-10" dirty="0">
                <a:solidFill>
                  <a:srgbClr val="171717"/>
                </a:solidFill>
                <a:latin typeface="Microsoft YaHei"/>
                <a:cs typeface="Microsoft YaHei"/>
              </a:rPr>
              <a:t>Virginica</a:t>
            </a:r>
            <a:endParaRPr sz="16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073357" y="760903"/>
            <a:ext cx="2842042" cy="42826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40552" y="32003"/>
            <a:ext cx="3049524" cy="243230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322072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主成分分析P</a:t>
            </a:r>
            <a:r>
              <a:rPr spc="10" dirty="0">
                <a:solidFill>
                  <a:srgbClr val="171717"/>
                </a:solidFill>
              </a:rPr>
              <a:t>C</a:t>
            </a:r>
            <a:r>
              <a:rPr dirty="0">
                <a:solidFill>
                  <a:srgbClr val="171717"/>
                </a:solidFill>
              </a:rPr>
              <a:t>A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683238"/>
            <a:ext cx="3050540" cy="1306830"/>
          </a:xfrm>
          <a:prstGeom prst="rect">
            <a:avLst/>
          </a:prstGeom>
        </p:spPr>
        <p:txBody>
          <a:bodyPr vert="horz" wrap="square" lIns="0" tIns="226695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178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多项式特征</a:t>
            </a: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：2/3</a:t>
            </a:r>
            <a:endParaRPr sz="28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168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管道Pipeline</a:t>
            </a:r>
            <a:endParaRPr sz="28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931664" y="0"/>
            <a:ext cx="3672840" cy="22509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1386" y="2263908"/>
            <a:ext cx="4313234" cy="266520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650075" y="2263934"/>
            <a:ext cx="4352308" cy="266998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140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数据清洗和数据处理</a:t>
            </a:r>
          </a:p>
        </p:txBody>
      </p:sp>
      <p:sp>
        <p:nvSpPr>
          <p:cNvPr id="4" name="object 4"/>
          <p:cNvSpPr/>
          <p:nvPr/>
        </p:nvSpPr>
        <p:spPr>
          <a:xfrm>
            <a:off x="428458" y="1289255"/>
            <a:ext cx="8307329" cy="329650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342510" y="4811667"/>
            <a:ext cx="458470" cy="18605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24</a:t>
            </a:r>
            <a:r>
              <a:rPr sz="1200" spc="-10" dirty="0">
                <a:solidFill>
                  <a:srgbClr val="565656"/>
                </a:solidFill>
                <a:latin typeface="Verdana"/>
                <a:cs typeface="Verdana"/>
              </a:rPr>
              <a:t>/</a:t>
            </a: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80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94715" y="51815"/>
            <a:ext cx="8456676" cy="246583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04112" y="2640115"/>
            <a:ext cx="8433185" cy="24059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5974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北京市区域犯罪率分析</a:t>
            </a:r>
          </a:p>
        </p:txBody>
      </p:sp>
      <p:sp>
        <p:nvSpPr>
          <p:cNvPr id="4" name="object 4"/>
          <p:cNvSpPr/>
          <p:nvPr/>
        </p:nvSpPr>
        <p:spPr>
          <a:xfrm>
            <a:off x="108204" y="1274063"/>
            <a:ext cx="8892540" cy="28361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1741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Code</a:t>
            </a:r>
          </a:p>
        </p:txBody>
      </p:sp>
      <p:sp>
        <p:nvSpPr>
          <p:cNvPr id="4" name="object 4"/>
          <p:cNvSpPr/>
          <p:nvPr/>
        </p:nvSpPr>
        <p:spPr>
          <a:xfrm>
            <a:off x="1731264" y="935736"/>
            <a:ext cx="7380732" cy="40995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8910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5" dirty="0">
                <a:solidFill>
                  <a:srgbClr val="171717"/>
                </a:solidFill>
              </a:rPr>
              <a:t>k-Means</a:t>
            </a:r>
          </a:p>
        </p:txBody>
      </p:sp>
      <p:sp>
        <p:nvSpPr>
          <p:cNvPr id="4" name="object 4"/>
          <p:cNvSpPr/>
          <p:nvPr/>
        </p:nvSpPr>
        <p:spPr>
          <a:xfrm>
            <a:off x="2659379" y="138684"/>
            <a:ext cx="5957316" cy="490423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0995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0" dirty="0">
                <a:solidFill>
                  <a:srgbClr val="171717"/>
                </a:solidFill>
              </a:rPr>
              <a:t>Vector</a:t>
            </a:r>
            <a:r>
              <a:rPr spc="-60" dirty="0">
                <a:solidFill>
                  <a:srgbClr val="171717"/>
                </a:solidFill>
              </a:rPr>
              <a:t> </a:t>
            </a:r>
            <a:r>
              <a:rPr spc="-5" dirty="0">
                <a:solidFill>
                  <a:srgbClr val="171717"/>
                </a:solidFill>
              </a:rPr>
              <a:t>Quantizatio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793796" y="148059"/>
            <a:ext cx="281940" cy="603885"/>
          </a:xfrm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09"/>
              </a:spcBef>
            </a:pPr>
            <a:r>
              <a:rPr sz="3600" spc="-5" dirty="0">
                <a:solidFill>
                  <a:srgbClr val="171717"/>
                </a:solidFill>
                <a:latin typeface="Microsoft YaHei"/>
                <a:cs typeface="Microsoft YaHei"/>
              </a:rPr>
              <a:t>n</a:t>
            </a:r>
            <a:endParaRPr sz="36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42510" y="4811667"/>
            <a:ext cx="458470" cy="18605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28</a:t>
            </a:r>
            <a:r>
              <a:rPr sz="1200" spc="-10" dirty="0">
                <a:solidFill>
                  <a:srgbClr val="565656"/>
                </a:solidFill>
                <a:latin typeface="Verdana"/>
                <a:cs typeface="Verdana"/>
              </a:rPr>
              <a:t>/</a:t>
            </a: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80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64753" y="1311940"/>
            <a:ext cx="4071545" cy="25468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930651" y="2572511"/>
            <a:ext cx="6163056" cy="242925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931664" y="0"/>
            <a:ext cx="4212335" cy="247802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3114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课程总目录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7185" indent="-325120">
              <a:lnSpc>
                <a:spcPts val="2995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dirty="0"/>
              <a:t>机器学习综述</a:t>
            </a:r>
          </a:p>
          <a:p>
            <a:pPr marL="698500" lvl="1" indent="-323215">
              <a:lnSpc>
                <a:spcPts val="235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机器学习与数学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ts val="2835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dirty="0"/>
              <a:t>线性回归与</a:t>
            </a:r>
            <a:r>
              <a:rPr spc="-5" dirty="0"/>
              <a:t>Logistic</a:t>
            </a:r>
            <a:r>
              <a:rPr dirty="0"/>
              <a:t>回归</a:t>
            </a:r>
          </a:p>
          <a:p>
            <a:pPr marL="698500" indent="-323215">
              <a:lnSpc>
                <a:spcPts val="2355"/>
              </a:lnSpc>
              <a:buClr>
                <a:srgbClr val="6FAC46"/>
              </a:buClr>
              <a:buFont typeface="Wingdings"/>
              <a:buChar char=""/>
              <a:tabLst>
                <a:tab pos="698500" algn="l"/>
              </a:tabLst>
            </a:pPr>
            <a:r>
              <a:rPr sz="2200" dirty="0"/>
              <a:t>Ridge/LASSO</a:t>
            </a:r>
            <a:endParaRPr sz="2200"/>
          </a:p>
          <a:p>
            <a:pPr marL="337185" indent="-325120">
              <a:lnSpc>
                <a:spcPts val="283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dirty="0"/>
              <a:t>数据清洗与特征选择</a:t>
            </a:r>
          </a:p>
          <a:p>
            <a:pPr marL="698500" lvl="1" indent="-323215">
              <a:lnSpc>
                <a:spcPts val="2355"/>
              </a:lnSpc>
              <a:buClr>
                <a:srgbClr val="6FAC46"/>
              </a:buClr>
              <a:buFont typeface="Wingdings"/>
              <a:buChar char="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Python</a:t>
            </a:r>
            <a:r>
              <a:rPr sz="2200" spc="-10" dirty="0">
                <a:solidFill>
                  <a:srgbClr val="171616"/>
                </a:solidFill>
                <a:latin typeface="Microsoft YaHei"/>
                <a:cs typeface="Microsoft YaHei"/>
              </a:rPr>
              <a:t>工具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ts val="2835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dirty="0"/>
              <a:t>决策树与随机森林</a:t>
            </a:r>
          </a:p>
          <a:p>
            <a:pPr marL="698500" lvl="1" indent="-323215">
              <a:lnSpc>
                <a:spcPts val="2350"/>
              </a:lnSpc>
              <a:buClr>
                <a:srgbClr val="6FAC46"/>
              </a:buClr>
              <a:buFont typeface="Wingdings"/>
              <a:buChar char="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特征重要度、样本相似度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ts val="283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dirty="0"/>
              <a:t>深度学习</a:t>
            </a:r>
          </a:p>
          <a:p>
            <a:pPr marL="698500" lvl="1" indent="-323215">
              <a:lnSpc>
                <a:spcPts val="2515"/>
              </a:lnSpc>
              <a:buClr>
                <a:srgbClr val="6FAC46"/>
              </a:buClr>
              <a:buFont typeface="Wingdings"/>
              <a:buChar char=""/>
              <a:tabLst>
                <a:tab pos="69850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CNN</a:t>
            </a:r>
            <a:r>
              <a:rPr sz="2200" spc="-10" dirty="0">
                <a:solidFill>
                  <a:srgbClr val="171616"/>
                </a:solidFill>
                <a:latin typeface="Microsoft YaHei"/>
                <a:cs typeface="Microsoft YaHei"/>
              </a:rPr>
              <a:t>与图像处理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sz="half" idx="3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7185" indent="-325120">
              <a:lnSpc>
                <a:spcPts val="3000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pc="-5" dirty="0"/>
              <a:t>SVM</a:t>
            </a:r>
          </a:p>
          <a:p>
            <a:pPr marL="698500" lvl="1" indent="-323850">
              <a:lnSpc>
                <a:spcPts val="2355"/>
              </a:lnSpc>
              <a:buClr>
                <a:srgbClr val="6FAC46"/>
              </a:buClr>
              <a:buFont typeface="Wingdings"/>
              <a:buChar char=""/>
              <a:tabLst>
                <a:tab pos="699135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核函数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ts val="283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dirty="0"/>
              <a:t>聚类</a:t>
            </a:r>
          </a:p>
          <a:p>
            <a:pPr marL="698500" lvl="1" indent="-323850">
              <a:lnSpc>
                <a:spcPts val="2350"/>
              </a:lnSpc>
              <a:buClr>
                <a:srgbClr val="6FAC46"/>
              </a:buClr>
              <a:buFont typeface="Wingdings"/>
              <a:buChar char=""/>
              <a:tabLst>
                <a:tab pos="699135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无监督、半监督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ts val="2835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pc="-5" dirty="0"/>
              <a:t>EM</a:t>
            </a:r>
            <a:r>
              <a:rPr dirty="0"/>
              <a:t>算法</a:t>
            </a:r>
          </a:p>
          <a:p>
            <a:pPr marL="698500" lvl="1" indent="-323850">
              <a:lnSpc>
                <a:spcPts val="2355"/>
              </a:lnSpc>
              <a:buClr>
                <a:srgbClr val="6FAC46"/>
              </a:buClr>
              <a:buFont typeface="Wingdings"/>
              <a:buChar char=""/>
              <a:tabLst>
                <a:tab pos="699135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隐变量的参数学习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ts val="283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dirty="0"/>
              <a:t>主题模型</a:t>
            </a:r>
            <a:r>
              <a:rPr spc="-20" dirty="0"/>
              <a:t>LDA</a:t>
            </a:r>
          </a:p>
          <a:p>
            <a:pPr marL="698500" lvl="1" indent="-323850">
              <a:lnSpc>
                <a:spcPts val="2355"/>
              </a:lnSpc>
              <a:buClr>
                <a:srgbClr val="6FAC46"/>
              </a:buClr>
              <a:buFont typeface="Wingdings"/>
              <a:buChar char=""/>
              <a:tabLst>
                <a:tab pos="699135" algn="l"/>
              </a:tabLst>
            </a:pPr>
            <a:r>
              <a:rPr sz="2200" spc="-10" dirty="0">
                <a:solidFill>
                  <a:srgbClr val="171616"/>
                </a:solidFill>
                <a:latin typeface="Microsoft YaHei"/>
                <a:cs typeface="Microsoft YaHei"/>
              </a:rPr>
              <a:t>与</a:t>
            </a:r>
            <a:r>
              <a:rPr sz="2200" spc="-15" dirty="0">
                <a:solidFill>
                  <a:srgbClr val="171616"/>
                </a:solidFill>
                <a:latin typeface="Microsoft YaHei"/>
                <a:cs typeface="Microsoft YaHei"/>
              </a:rPr>
              <a:t>word2vec</a:t>
            </a:r>
            <a:r>
              <a:rPr sz="2200" spc="-10" dirty="0">
                <a:solidFill>
                  <a:srgbClr val="171616"/>
                </a:solidFill>
                <a:latin typeface="Microsoft YaHei"/>
                <a:cs typeface="Microsoft YaHei"/>
              </a:rPr>
              <a:t>的关系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ts val="2835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dirty="0"/>
              <a:t>隐马尔科夫模型</a:t>
            </a:r>
            <a:r>
              <a:rPr spc="-5" dirty="0"/>
              <a:t>HMM</a:t>
            </a:r>
          </a:p>
          <a:p>
            <a:pPr marL="698500" lvl="1" indent="-323850">
              <a:lnSpc>
                <a:spcPts val="2515"/>
              </a:lnSpc>
              <a:buClr>
                <a:srgbClr val="6FAC46"/>
              </a:buClr>
              <a:buFont typeface="Wingdings"/>
              <a:buChar char=""/>
              <a:tabLst>
                <a:tab pos="699135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中文分词</a:t>
            </a:r>
            <a:endParaRPr sz="2200">
              <a:latin typeface="Microsoft YaHei"/>
              <a:cs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41487766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52984" y="126492"/>
            <a:ext cx="8496300" cy="44973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707542" y="161925"/>
            <a:ext cx="9398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171717"/>
                </a:solidFill>
                <a:latin typeface="Microsoft YaHei"/>
                <a:cs typeface="Microsoft YaHei"/>
              </a:rPr>
              <a:t>建模</a:t>
            </a:r>
            <a:endParaRPr sz="36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347216" y="679702"/>
            <a:ext cx="7130796" cy="44637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707542" y="161925"/>
            <a:ext cx="9398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171717"/>
                </a:solidFill>
                <a:latin typeface="Microsoft YaHei"/>
                <a:cs typeface="Microsoft YaHei"/>
              </a:rPr>
              <a:t>预测</a:t>
            </a:r>
            <a:endParaRPr sz="36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51459" y="765048"/>
            <a:ext cx="8747760" cy="405231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140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波士顿房屋价格预测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730377"/>
            <a:ext cx="7657465" cy="1758950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241300" marR="5080" indent="-228600">
              <a:lnSpc>
                <a:spcPts val="2270"/>
              </a:lnSpc>
              <a:spcBef>
                <a:spcPts val="38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dirty="0"/>
              <a:t>	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波士顿房价数据最早来自于卡耐基梅隆大</a:t>
            </a:r>
            <a:r>
              <a:rPr sz="2100" spc="5" dirty="0">
                <a:solidFill>
                  <a:srgbClr val="171717"/>
                </a:solidFill>
                <a:latin typeface="Microsoft YaHei"/>
                <a:cs typeface="Microsoft YaHei"/>
              </a:rPr>
              <a:t>学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CM</a:t>
            </a:r>
            <a:r>
              <a:rPr sz="2100" spc="5" dirty="0">
                <a:solidFill>
                  <a:srgbClr val="171717"/>
                </a:solidFill>
                <a:latin typeface="Microsoft YaHei"/>
                <a:cs typeface="Microsoft YaHei"/>
              </a:rPr>
              <a:t>U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的统计图书馆  </a:t>
            </a:r>
            <a:r>
              <a:rPr sz="2100" spc="-15" dirty="0">
                <a:solidFill>
                  <a:srgbClr val="171717"/>
                </a:solidFill>
                <a:latin typeface="Microsoft YaHei"/>
                <a:cs typeface="Microsoft YaHei"/>
              </a:rPr>
              <a:t>(StatLib</a:t>
            </a:r>
            <a:r>
              <a:rPr sz="2100" spc="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spc="10" dirty="0">
                <a:solidFill>
                  <a:srgbClr val="171717"/>
                </a:solidFill>
                <a:latin typeface="Microsoft YaHei"/>
                <a:cs typeface="Microsoft YaHei"/>
              </a:rPr>
              <a:t>library)，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由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Harrison</a:t>
            </a:r>
            <a:r>
              <a:rPr sz="2100" spc="-1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spc="-75" dirty="0">
                <a:solidFill>
                  <a:srgbClr val="171717"/>
                </a:solidFill>
                <a:latin typeface="Microsoft YaHei"/>
                <a:cs typeface="Microsoft YaHei"/>
              </a:rPr>
              <a:t>D.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和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Rubinfeld</a:t>
            </a:r>
            <a:r>
              <a:rPr sz="2100" spc="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spc="-50" dirty="0">
                <a:solidFill>
                  <a:srgbClr val="171717"/>
                </a:solidFill>
                <a:latin typeface="Microsoft YaHei"/>
                <a:cs typeface="Microsoft YaHei"/>
              </a:rPr>
              <a:t>D.L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在1978年的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著作Hedonic</a:t>
            </a:r>
            <a:r>
              <a:rPr sz="2100" spc="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prices</a:t>
            </a:r>
            <a:r>
              <a:rPr sz="2100" spc="-1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and</a:t>
            </a:r>
            <a:r>
              <a:rPr sz="2100" spc="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the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demand</a:t>
            </a:r>
            <a:r>
              <a:rPr sz="2100" spc="-2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for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clean air中。</a:t>
            </a:r>
            <a:endParaRPr sz="21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01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数据下载链接：</a:t>
            </a:r>
            <a:endParaRPr sz="2000">
              <a:latin typeface="Microsoft YaHei"/>
              <a:cs typeface="Microsoft YaHei"/>
            </a:endParaRPr>
          </a:p>
          <a:p>
            <a:pPr marL="697865">
              <a:lnSpc>
                <a:spcPts val="2150"/>
              </a:lnSpc>
            </a:pPr>
            <a:r>
              <a:rPr sz="2000" u="heavy" spc="-5" dirty="0">
                <a:solidFill>
                  <a:srgbClr val="4987CC"/>
                </a:solidFill>
                <a:uFill>
                  <a:solidFill>
                    <a:srgbClr val="4987CC"/>
                  </a:solidFill>
                </a:uFill>
                <a:latin typeface="Microsoft YaHei"/>
                <a:cs typeface="Microsoft YaHei"/>
                <a:hlinkClick r:id="rId2"/>
              </a:rPr>
              <a:t>https://archive.ics.uci.edu/ml/datasets/Housing</a:t>
            </a:r>
            <a:endParaRPr sz="2000">
              <a:latin typeface="Microsoft YaHei"/>
              <a:cs typeface="Microsoft YaHei"/>
            </a:endParaRPr>
          </a:p>
          <a:p>
            <a:pPr marL="337185" indent="-325120">
              <a:lnSpc>
                <a:spcPts val="239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特征描述：</a:t>
            </a:r>
            <a:endParaRPr sz="21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392939" y="2373438"/>
            <a:ext cx="6548529" cy="223336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69957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Elastic</a:t>
            </a:r>
            <a:r>
              <a:rPr spc="-75" dirty="0">
                <a:solidFill>
                  <a:srgbClr val="171717"/>
                </a:solidFill>
              </a:rPr>
              <a:t> </a:t>
            </a:r>
            <a:r>
              <a:rPr spc="5" dirty="0">
                <a:solidFill>
                  <a:srgbClr val="171717"/>
                </a:solidFill>
              </a:rPr>
              <a:t>Net/LASSO</a:t>
            </a:r>
            <a:r>
              <a:rPr dirty="0">
                <a:solidFill>
                  <a:srgbClr val="171717"/>
                </a:solidFill>
              </a:rPr>
              <a:t>的2阶特征预测</a:t>
            </a:r>
          </a:p>
        </p:txBody>
      </p:sp>
      <p:sp>
        <p:nvSpPr>
          <p:cNvPr id="4" name="object 4"/>
          <p:cNvSpPr/>
          <p:nvPr/>
        </p:nvSpPr>
        <p:spPr>
          <a:xfrm>
            <a:off x="6041918" y="1243376"/>
            <a:ext cx="2031450" cy="69020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24611" y="1330452"/>
            <a:ext cx="4463796" cy="32324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698491" y="1947672"/>
            <a:ext cx="4322064" cy="26334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140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机器学习的一般流程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897712"/>
            <a:ext cx="689610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数据挖</a:t>
            </a: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掘/</a:t>
            </a: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机器学习的流程与西红柿</a:t>
            </a:r>
            <a:r>
              <a:rPr sz="2800" dirty="0">
                <a:solidFill>
                  <a:srgbClr val="171717"/>
                </a:solidFill>
                <a:latin typeface="Microsoft YaHei"/>
                <a:cs typeface="Microsoft YaHei"/>
              </a:rPr>
              <a:t>炒</a:t>
            </a: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鸡蛋</a:t>
            </a:r>
            <a:endParaRPr sz="28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42416" y="1748027"/>
            <a:ext cx="7490459" cy="28224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768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机器学习方法</a:t>
            </a:r>
          </a:p>
        </p:txBody>
      </p:sp>
      <p:sp>
        <p:nvSpPr>
          <p:cNvPr id="4" name="object 4"/>
          <p:cNvSpPr/>
          <p:nvPr/>
        </p:nvSpPr>
        <p:spPr>
          <a:xfrm>
            <a:off x="294131" y="1274063"/>
            <a:ext cx="8670036" cy="32382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8204" y="1274063"/>
            <a:ext cx="8964168" cy="19095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5054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思考：机器如何发现新词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698372"/>
            <a:ext cx="7988300" cy="3614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7185" indent="-325120">
              <a:lnSpc>
                <a:spcPts val="2270"/>
              </a:lnSpc>
              <a:spcBef>
                <a:spcPts val="10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频数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：Count(X)</a:t>
            </a:r>
            <a:endParaRPr sz="2100">
              <a:latin typeface="Microsoft YaHei"/>
              <a:cs typeface="Microsoft YaHei"/>
            </a:endParaRPr>
          </a:p>
          <a:p>
            <a:pPr marL="337185" indent="-325120">
              <a:lnSpc>
                <a:spcPts val="203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凝固程度</a:t>
            </a:r>
            <a:endParaRPr sz="21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1925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X =</a:t>
            </a:r>
            <a:r>
              <a:rPr sz="2000" spc="-2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A.B</a:t>
            </a:r>
            <a:endParaRPr sz="20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191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P(A)P(B) vs</a:t>
            </a:r>
            <a:r>
              <a:rPr sz="2000" spc="-7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P(X)</a:t>
            </a:r>
            <a:endParaRPr sz="2000">
              <a:latin typeface="Microsoft YaHei"/>
              <a:cs typeface="Microsoft YaHei"/>
            </a:endParaRPr>
          </a:p>
          <a:p>
            <a:pPr marL="337185" indent="-325120">
              <a:lnSpc>
                <a:spcPts val="203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自由程度</a:t>
            </a:r>
            <a:endParaRPr sz="21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192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aXb</a:t>
            </a:r>
            <a:endParaRPr sz="20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1905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信息熵</a:t>
            </a:r>
            <a:r>
              <a:rPr sz="2000" spc="-5" dirty="0">
                <a:solidFill>
                  <a:srgbClr val="171717"/>
                </a:solidFill>
                <a:latin typeface="Microsoft YaHei"/>
                <a:cs typeface="Microsoft YaHei"/>
              </a:rPr>
              <a:t>H(a)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、</a:t>
            </a:r>
            <a:r>
              <a:rPr sz="2000" spc="-5" dirty="0">
                <a:solidFill>
                  <a:srgbClr val="171717"/>
                </a:solidFill>
                <a:latin typeface="Microsoft YaHei"/>
                <a:cs typeface="Microsoft YaHei"/>
              </a:rPr>
              <a:t>H(b)</a:t>
            </a:r>
            <a:endParaRPr sz="2000">
              <a:latin typeface="Microsoft YaHei"/>
              <a:cs typeface="Microsoft YaHei"/>
            </a:endParaRPr>
          </a:p>
          <a:p>
            <a:pPr marL="337185" indent="-325120">
              <a:lnSpc>
                <a:spcPts val="2014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凝固程度和自由程度缺一不可。只考虑凝固程度，会找出“巧</a:t>
            </a:r>
            <a:endParaRPr sz="2100">
              <a:latin typeface="Microsoft YaHei"/>
              <a:cs typeface="Microsoft YaHei"/>
            </a:endParaRPr>
          </a:p>
          <a:p>
            <a:pPr marL="241300" marR="5080">
              <a:lnSpc>
                <a:spcPts val="2020"/>
              </a:lnSpc>
              <a:spcBef>
                <a:spcPts val="229"/>
              </a:spcBef>
            </a:pP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克”、“俄罗”、“颜六色”、“柴可夫”等“半个词”；只考 虑自由程度，会把“吃了一顿”、“看了一遍”、“睡了一晚”、  “去了一趟”中的“了一”提取出来，因为它的左右邻字都太丰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富了。</a:t>
            </a:r>
            <a:endParaRPr sz="21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1675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调参</a:t>
            </a:r>
            <a:endParaRPr sz="2000">
              <a:latin typeface="Microsoft YaHei"/>
              <a:cs typeface="Microsoft YaHei"/>
            </a:endParaRPr>
          </a:p>
          <a:p>
            <a:pPr marL="337185" indent="-325120">
              <a:lnSpc>
                <a:spcPts val="2265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问题：给定某长文本，如何利用上述参数设</a:t>
            </a:r>
            <a:r>
              <a:rPr sz="2100" spc="5" dirty="0">
                <a:solidFill>
                  <a:srgbClr val="171717"/>
                </a:solidFill>
                <a:latin typeface="Microsoft YaHei"/>
                <a:cs typeface="Microsoft YaHei"/>
              </a:rPr>
              <a:t>计</a:t>
            </a:r>
            <a:r>
              <a:rPr sz="2100" dirty="0">
                <a:solidFill>
                  <a:srgbClr val="FF0000"/>
                </a:solidFill>
                <a:latin typeface="Microsoft YaHei"/>
                <a:cs typeface="Microsoft YaHei"/>
              </a:rPr>
              <a:t>可行算</a:t>
            </a:r>
            <a:r>
              <a:rPr sz="2100" spc="-5" dirty="0">
                <a:solidFill>
                  <a:srgbClr val="FF0000"/>
                </a:solidFill>
                <a:latin typeface="Microsoft YaHei"/>
                <a:cs typeface="Microsoft YaHei"/>
              </a:rPr>
              <a:t>法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？</a:t>
            </a:r>
            <a:endParaRPr sz="21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03732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Python</a:t>
            </a:r>
            <a:r>
              <a:rPr spc="-100" dirty="0">
                <a:solidFill>
                  <a:srgbClr val="171717"/>
                </a:solidFill>
              </a:rPr>
              <a:t> </a:t>
            </a:r>
            <a:r>
              <a:rPr spc="-5" dirty="0">
                <a:solidFill>
                  <a:srgbClr val="171717"/>
                </a:solidFill>
              </a:rPr>
              <a:t>Code</a:t>
            </a:r>
            <a:r>
              <a:rPr dirty="0">
                <a:solidFill>
                  <a:srgbClr val="171717"/>
                </a:solidFill>
              </a:rPr>
              <a:t>示例1</a:t>
            </a:r>
          </a:p>
        </p:txBody>
      </p:sp>
      <p:sp>
        <p:nvSpPr>
          <p:cNvPr id="4" name="object 4"/>
          <p:cNvSpPr/>
          <p:nvPr/>
        </p:nvSpPr>
        <p:spPr>
          <a:xfrm>
            <a:off x="4528860" y="1833698"/>
            <a:ext cx="4489841" cy="26617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8204" y="1274063"/>
            <a:ext cx="4536948" cy="24704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03732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Python</a:t>
            </a:r>
            <a:r>
              <a:rPr spc="-100" dirty="0">
                <a:solidFill>
                  <a:srgbClr val="171717"/>
                </a:solidFill>
              </a:rPr>
              <a:t> </a:t>
            </a:r>
            <a:r>
              <a:rPr spc="-5" dirty="0">
                <a:solidFill>
                  <a:srgbClr val="171717"/>
                </a:solidFill>
              </a:rPr>
              <a:t>Code</a:t>
            </a:r>
            <a:r>
              <a:rPr dirty="0">
                <a:solidFill>
                  <a:srgbClr val="171717"/>
                </a:solidFill>
              </a:rPr>
              <a:t>示例2</a:t>
            </a:r>
          </a:p>
        </p:txBody>
      </p:sp>
      <p:sp>
        <p:nvSpPr>
          <p:cNvPr id="4" name="object 4"/>
          <p:cNvSpPr/>
          <p:nvPr/>
        </p:nvSpPr>
        <p:spPr>
          <a:xfrm>
            <a:off x="5064768" y="2308294"/>
            <a:ext cx="4026646" cy="227950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76444" y="13716"/>
            <a:ext cx="3959352" cy="228752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5051" y="1653539"/>
            <a:ext cx="5039868" cy="242163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768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本次主要内容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7542" y="713927"/>
            <a:ext cx="5702935" cy="3777615"/>
          </a:xfrm>
          <a:prstGeom prst="rect">
            <a:avLst/>
          </a:prstGeom>
        </p:spPr>
        <p:txBody>
          <a:bodyPr vert="horz" wrap="square" lIns="0" tIns="120014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944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机器学习包括哪些内容？</a:t>
            </a:r>
            <a:endParaRPr sz="22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730"/>
              </a:spcBef>
              <a:buClr>
                <a:srgbClr val="6FAC46"/>
              </a:buClr>
              <a:buFont typeface="Wingdings"/>
              <a:buChar char=""/>
              <a:tabLst>
                <a:tab pos="697865" algn="l"/>
                <a:tab pos="698500" algn="l"/>
              </a:tabLst>
            </a:pPr>
            <a:r>
              <a:rPr sz="1900" spc="-10" dirty="0">
                <a:solidFill>
                  <a:srgbClr val="171616"/>
                </a:solidFill>
                <a:latin typeface="Microsoft YaHei"/>
                <a:cs typeface="Microsoft YaHei"/>
              </a:rPr>
              <a:t>数学是有用且有趣的</a:t>
            </a:r>
            <a:endParaRPr sz="19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690"/>
              </a:spcBef>
              <a:buClr>
                <a:srgbClr val="6FAC46"/>
              </a:buClr>
              <a:buFont typeface="Wingdings"/>
              <a:buChar char=""/>
              <a:tabLst>
                <a:tab pos="697865" algn="l"/>
                <a:tab pos="698500" algn="l"/>
              </a:tabLst>
            </a:pPr>
            <a:r>
              <a:rPr sz="1900" spc="-5" dirty="0">
                <a:solidFill>
                  <a:srgbClr val="171616"/>
                </a:solidFill>
                <a:latin typeface="Microsoft YaHei"/>
                <a:cs typeface="Microsoft YaHei"/>
              </a:rPr>
              <a:t>PCA、</a:t>
            </a:r>
            <a:r>
              <a:rPr sz="1900" spc="-10" dirty="0">
                <a:solidFill>
                  <a:srgbClr val="171616"/>
                </a:solidFill>
                <a:latin typeface="Microsoft YaHei"/>
                <a:cs typeface="Microsoft YaHei"/>
              </a:rPr>
              <a:t>SVD</a:t>
            </a:r>
            <a:r>
              <a:rPr sz="1900" spc="-5" dirty="0">
                <a:solidFill>
                  <a:srgbClr val="171616"/>
                </a:solidFill>
                <a:latin typeface="Microsoft YaHei"/>
                <a:cs typeface="Microsoft YaHei"/>
              </a:rPr>
              <a:t>、</a:t>
            </a:r>
            <a:r>
              <a:rPr sz="1900" dirty="0">
                <a:solidFill>
                  <a:srgbClr val="171616"/>
                </a:solidFill>
                <a:latin typeface="Arial"/>
                <a:cs typeface="Arial"/>
              </a:rPr>
              <a:t>Nagel-Schreckenberg</a:t>
            </a:r>
            <a:r>
              <a:rPr sz="1900" spc="-5" dirty="0">
                <a:solidFill>
                  <a:srgbClr val="171616"/>
                </a:solidFill>
                <a:latin typeface="Microsoft YaHei"/>
                <a:cs typeface="Microsoft YaHei"/>
              </a:rPr>
              <a:t>交</a:t>
            </a:r>
            <a:r>
              <a:rPr sz="1900" dirty="0">
                <a:solidFill>
                  <a:srgbClr val="171616"/>
                </a:solidFill>
                <a:latin typeface="Microsoft YaHei"/>
                <a:cs typeface="Microsoft YaHei"/>
              </a:rPr>
              <a:t>通</a:t>
            </a:r>
            <a:r>
              <a:rPr sz="1900" spc="-5" dirty="0">
                <a:solidFill>
                  <a:srgbClr val="171616"/>
                </a:solidFill>
                <a:latin typeface="Microsoft YaHei"/>
                <a:cs typeface="Microsoft YaHei"/>
              </a:rPr>
              <a:t>流模型</a:t>
            </a:r>
            <a:endParaRPr sz="19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680"/>
              </a:spcBef>
              <a:buClr>
                <a:srgbClr val="6FAC46"/>
              </a:buClr>
              <a:buFont typeface="Wingdings"/>
              <a:buChar char=""/>
              <a:tabLst>
                <a:tab pos="697865" algn="l"/>
                <a:tab pos="698500" algn="l"/>
              </a:tabLst>
            </a:pPr>
            <a:r>
              <a:rPr sz="1900" spc="-10" dirty="0">
                <a:solidFill>
                  <a:srgbClr val="171616"/>
                </a:solidFill>
                <a:latin typeface="Microsoft YaHei"/>
                <a:cs typeface="Microsoft YaHei"/>
              </a:rPr>
              <a:t>ML</a:t>
            </a:r>
            <a:r>
              <a:rPr sz="1900" spc="-5" dirty="0">
                <a:solidFill>
                  <a:srgbClr val="171616"/>
                </a:solidFill>
                <a:latin typeface="Microsoft YaHei"/>
                <a:cs typeface="Microsoft YaHei"/>
              </a:rPr>
              <a:t>和数据挖掘</a:t>
            </a:r>
            <a:r>
              <a:rPr sz="1900" dirty="0">
                <a:solidFill>
                  <a:srgbClr val="171616"/>
                </a:solidFill>
                <a:latin typeface="Microsoft YaHei"/>
                <a:cs typeface="Microsoft YaHei"/>
              </a:rPr>
              <a:t>/</a:t>
            </a:r>
            <a:r>
              <a:rPr sz="1900" spc="-5" dirty="0">
                <a:solidFill>
                  <a:srgbClr val="171616"/>
                </a:solidFill>
                <a:latin typeface="Microsoft YaHei"/>
                <a:cs typeface="Microsoft YaHei"/>
              </a:rPr>
              <a:t>传统算法</a:t>
            </a:r>
            <a:endParaRPr sz="19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74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200" spc="-10" dirty="0">
                <a:solidFill>
                  <a:srgbClr val="171616"/>
                </a:solidFill>
                <a:latin typeface="Microsoft YaHei"/>
                <a:cs typeface="Microsoft YaHei"/>
              </a:rPr>
              <a:t>机器学习的典型应用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79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机器学习的算法</a:t>
            </a:r>
            <a:r>
              <a:rPr sz="2200" spc="-10" dirty="0">
                <a:solidFill>
                  <a:srgbClr val="171616"/>
                </a:solidFill>
                <a:latin typeface="Microsoft YaHei"/>
                <a:cs typeface="Microsoft YaHei"/>
              </a:rPr>
              <a:t>/</a:t>
            </a: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模型类别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79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基本思想和原理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79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机器学习的一般流程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79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涉及的基础知识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707542" y="161925"/>
            <a:ext cx="5486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5" dirty="0">
                <a:solidFill>
                  <a:srgbClr val="171717"/>
                </a:solidFill>
                <a:latin typeface="Microsoft YaHei"/>
                <a:cs typeface="Microsoft YaHei"/>
              </a:rPr>
              <a:t>Py</a:t>
            </a:r>
            <a:endParaRPr sz="36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15567" y="569974"/>
            <a:ext cx="7956804" cy="45643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5726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线性回归、ra</a:t>
            </a:r>
            <a:r>
              <a:rPr spc="-20" dirty="0">
                <a:solidFill>
                  <a:srgbClr val="171717"/>
                </a:solidFill>
              </a:rPr>
              <a:t>t</a:t>
            </a:r>
            <a:r>
              <a:rPr dirty="0">
                <a:solidFill>
                  <a:srgbClr val="171717"/>
                </a:solidFill>
              </a:rPr>
              <a:t>e、</a:t>
            </a:r>
            <a:r>
              <a:rPr spc="-5" dirty="0">
                <a:solidFill>
                  <a:srgbClr val="171717"/>
                </a:solidFill>
              </a:rPr>
              <a:t>Loss</a:t>
            </a:r>
          </a:p>
        </p:txBody>
      </p:sp>
      <p:sp>
        <p:nvSpPr>
          <p:cNvPr id="4" name="object 4"/>
          <p:cNvSpPr/>
          <p:nvPr/>
        </p:nvSpPr>
        <p:spPr>
          <a:xfrm>
            <a:off x="279648" y="1452997"/>
            <a:ext cx="4925957" cy="28821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447855" y="710623"/>
            <a:ext cx="3358620" cy="20140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77925" y="2905299"/>
            <a:ext cx="3423027" cy="203883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006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EM</a:t>
            </a:r>
            <a:r>
              <a:rPr spc="-105" dirty="0">
                <a:solidFill>
                  <a:srgbClr val="171717"/>
                </a:solidFill>
              </a:rPr>
              <a:t> </a:t>
            </a:r>
            <a:r>
              <a:rPr dirty="0">
                <a:solidFill>
                  <a:srgbClr val="171717"/>
                </a:solidFill>
              </a:rPr>
              <a:t>Code</a:t>
            </a:r>
          </a:p>
        </p:txBody>
      </p:sp>
      <p:sp>
        <p:nvSpPr>
          <p:cNvPr id="4" name="object 4"/>
          <p:cNvSpPr/>
          <p:nvPr/>
        </p:nvSpPr>
        <p:spPr>
          <a:xfrm>
            <a:off x="4572000" y="487680"/>
            <a:ext cx="3787140" cy="45156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72311" y="675131"/>
            <a:ext cx="3058667" cy="18425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40012" y="2539683"/>
            <a:ext cx="3182646" cy="20799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6389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E</a:t>
            </a:r>
            <a:r>
              <a:rPr spc="-5" dirty="0">
                <a:solidFill>
                  <a:srgbClr val="171717"/>
                </a:solidFill>
              </a:rPr>
              <a:t>M</a:t>
            </a:r>
            <a:r>
              <a:rPr dirty="0">
                <a:solidFill>
                  <a:srgbClr val="171717"/>
                </a:solidFill>
              </a:rPr>
              <a:t>算法</a:t>
            </a:r>
          </a:p>
        </p:txBody>
      </p:sp>
      <p:sp>
        <p:nvSpPr>
          <p:cNvPr id="4" name="object 4"/>
          <p:cNvSpPr/>
          <p:nvPr/>
        </p:nvSpPr>
        <p:spPr>
          <a:xfrm>
            <a:off x="5867400" y="1222247"/>
            <a:ext cx="3092655" cy="19781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8204" y="1274064"/>
            <a:ext cx="5832347" cy="36697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69152" y="3220211"/>
            <a:ext cx="2651759" cy="18288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6308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GM</a:t>
            </a:r>
            <a:r>
              <a:rPr spc="-5" dirty="0">
                <a:solidFill>
                  <a:srgbClr val="171717"/>
                </a:solidFill>
              </a:rPr>
              <a:t>M</a:t>
            </a:r>
            <a:r>
              <a:rPr dirty="0">
                <a:solidFill>
                  <a:srgbClr val="171717"/>
                </a:solidFill>
              </a:rPr>
              <a:t>与图像</a:t>
            </a:r>
          </a:p>
        </p:txBody>
      </p:sp>
      <p:sp>
        <p:nvSpPr>
          <p:cNvPr id="4" name="object 4"/>
          <p:cNvSpPr/>
          <p:nvPr/>
        </p:nvSpPr>
        <p:spPr>
          <a:xfrm>
            <a:off x="4226052" y="411480"/>
            <a:ext cx="4700015" cy="45704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94715" y="2310383"/>
            <a:ext cx="3672840" cy="21518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51459" y="1274063"/>
            <a:ext cx="3889248" cy="8976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51581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多维GM</a:t>
            </a:r>
            <a:r>
              <a:rPr spc="-10" dirty="0">
                <a:solidFill>
                  <a:srgbClr val="171717"/>
                </a:solidFill>
              </a:rPr>
              <a:t>M</a:t>
            </a:r>
            <a:r>
              <a:rPr dirty="0">
                <a:solidFill>
                  <a:srgbClr val="171717"/>
                </a:solidFill>
              </a:rPr>
              <a:t>聚类：E</a:t>
            </a:r>
            <a:r>
              <a:rPr spc="-5" dirty="0">
                <a:solidFill>
                  <a:srgbClr val="171717"/>
                </a:solidFill>
              </a:rPr>
              <a:t>M</a:t>
            </a:r>
            <a:r>
              <a:rPr dirty="0">
                <a:solidFill>
                  <a:srgbClr val="171717"/>
                </a:solidFill>
              </a:rPr>
              <a:t>算法</a:t>
            </a:r>
          </a:p>
        </p:txBody>
      </p:sp>
      <p:sp>
        <p:nvSpPr>
          <p:cNvPr id="4" name="object 4"/>
          <p:cNvSpPr/>
          <p:nvPr/>
        </p:nvSpPr>
        <p:spPr>
          <a:xfrm>
            <a:off x="467868" y="1294773"/>
            <a:ext cx="8403972" cy="32772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8859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D</a:t>
            </a:r>
            <a:r>
              <a:rPr spc="-15" dirty="0">
                <a:solidFill>
                  <a:srgbClr val="171717"/>
                </a:solidFill>
              </a:rPr>
              <a:t>P</a:t>
            </a:r>
            <a:r>
              <a:rPr dirty="0">
                <a:solidFill>
                  <a:srgbClr val="171717"/>
                </a:solidFill>
              </a:rPr>
              <a:t>GMM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669174"/>
            <a:ext cx="7404734" cy="1242695"/>
          </a:xfrm>
          <a:prstGeom prst="rect">
            <a:avLst/>
          </a:prstGeom>
        </p:spPr>
        <p:txBody>
          <a:bodyPr vert="horz" wrap="square" lIns="0" tIns="240665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189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Dirichlet </a:t>
            </a: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Process </a:t>
            </a: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Gaussian </a:t>
            </a: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Mixture</a:t>
            </a:r>
            <a:r>
              <a:rPr sz="2800" spc="6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Model</a:t>
            </a:r>
            <a:endParaRPr sz="28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154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400" dirty="0">
                <a:solidFill>
                  <a:srgbClr val="171717"/>
                </a:solidFill>
                <a:latin typeface="Microsoft YaHei"/>
                <a:cs typeface="Microsoft YaHei"/>
              </a:rPr>
              <a:t>先验分布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23944" y="2080118"/>
            <a:ext cx="4517658" cy="22503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38471" y="2060448"/>
            <a:ext cx="4570476" cy="22936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3114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图像的卷积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342510" y="4811667"/>
            <a:ext cx="458470" cy="18605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46</a:t>
            </a:r>
            <a:r>
              <a:rPr sz="1200" spc="-10" dirty="0">
                <a:solidFill>
                  <a:srgbClr val="565656"/>
                </a:solidFill>
                <a:latin typeface="Verdana"/>
                <a:cs typeface="Verdana"/>
              </a:rPr>
              <a:t>/</a:t>
            </a: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80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731507" y="33528"/>
            <a:ext cx="1370076" cy="13304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9495" y="1284730"/>
            <a:ext cx="7993380" cy="382066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350710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Craw</a:t>
            </a:r>
            <a:r>
              <a:rPr spc="5" dirty="0">
                <a:solidFill>
                  <a:srgbClr val="171717"/>
                </a:solidFill>
              </a:rPr>
              <a:t>l</a:t>
            </a:r>
            <a:r>
              <a:rPr spc="-5" dirty="0">
                <a:solidFill>
                  <a:srgbClr val="171717"/>
                </a:solidFill>
              </a:rPr>
              <a:t>e</a:t>
            </a:r>
            <a:r>
              <a:rPr spc="10" dirty="0">
                <a:solidFill>
                  <a:srgbClr val="171717"/>
                </a:solidFill>
              </a:rPr>
              <a:t>r</a:t>
            </a:r>
            <a:r>
              <a:rPr dirty="0">
                <a:solidFill>
                  <a:srgbClr val="171717"/>
                </a:solidFill>
              </a:rPr>
              <a:t>爬取数据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342510" y="4811667"/>
            <a:ext cx="458470" cy="18605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47</a:t>
            </a:r>
            <a:r>
              <a:rPr sz="1200" spc="-10" dirty="0">
                <a:solidFill>
                  <a:srgbClr val="565656"/>
                </a:solidFill>
                <a:latin typeface="Verdana"/>
                <a:cs typeface="Verdana"/>
              </a:rPr>
              <a:t>/</a:t>
            </a: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80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355591" y="0"/>
            <a:ext cx="4788407" cy="24993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8204" y="1274063"/>
            <a:ext cx="8641080" cy="32583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63267" y="1525523"/>
            <a:ext cx="7380731" cy="361492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357695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171717"/>
                </a:solidFill>
              </a:rPr>
              <a:t>HM</a:t>
            </a:r>
            <a:r>
              <a:rPr dirty="0">
                <a:solidFill>
                  <a:srgbClr val="171717"/>
                </a:solidFill>
              </a:rPr>
              <a:t>M分词：</a:t>
            </a:r>
            <a:r>
              <a:rPr spc="-5" dirty="0">
                <a:solidFill>
                  <a:srgbClr val="171717"/>
                </a:solidFill>
              </a:rPr>
              <a:t>MLE</a:t>
            </a:r>
          </a:p>
        </p:txBody>
      </p:sp>
      <p:sp>
        <p:nvSpPr>
          <p:cNvPr id="4" name="object 4"/>
          <p:cNvSpPr/>
          <p:nvPr/>
        </p:nvSpPr>
        <p:spPr>
          <a:xfrm>
            <a:off x="345573" y="1306067"/>
            <a:ext cx="6026270" cy="326440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443984" y="25907"/>
            <a:ext cx="4700015" cy="22235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596633" y="3850640"/>
            <a:ext cx="2160270" cy="1000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65656"/>
                </a:solidFill>
                <a:latin typeface="Times New Roman"/>
                <a:cs typeface="Times New Roman"/>
              </a:rPr>
              <a:t>Jason Bell. </a:t>
            </a:r>
            <a:r>
              <a:rPr sz="1600" i="1" spc="-5" dirty="0">
                <a:solidFill>
                  <a:srgbClr val="565656"/>
                </a:solidFill>
                <a:latin typeface="Times New Roman"/>
                <a:cs typeface="Times New Roman"/>
              </a:rPr>
              <a:t>Machine  </a:t>
            </a:r>
            <a:r>
              <a:rPr sz="1600" i="1" dirty="0">
                <a:solidFill>
                  <a:srgbClr val="565656"/>
                </a:solidFill>
                <a:latin typeface="Times New Roman"/>
                <a:cs typeface="Times New Roman"/>
              </a:rPr>
              <a:t>Learning: </a:t>
            </a:r>
            <a:r>
              <a:rPr sz="1600" i="1" spc="-5" dirty="0">
                <a:solidFill>
                  <a:srgbClr val="565656"/>
                </a:solidFill>
                <a:latin typeface="Times New Roman"/>
                <a:cs typeface="Times New Roman"/>
              </a:rPr>
              <a:t>Hands-On for  Developers and </a:t>
            </a:r>
            <a:r>
              <a:rPr sz="1600" i="1" spc="-20" dirty="0">
                <a:solidFill>
                  <a:srgbClr val="565656"/>
                </a:solidFill>
                <a:latin typeface="Times New Roman"/>
                <a:cs typeface="Times New Roman"/>
              </a:rPr>
              <a:t>Technical  </a:t>
            </a:r>
            <a:r>
              <a:rPr sz="1600" i="1" spc="-10" dirty="0">
                <a:solidFill>
                  <a:srgbClr val="565656"/>
                </a:solidFill>
                <a:latin typeface="Times New Roman"/>
                <a:cs typeface="Times New Roman"/>
              </a:rPr>
              <a:t>Professionals.</a:t>
            </a:r>
            <a:r>
              <a:rPr sz="1600" i="1" spc="-20" dirty="0">
                <a:solidFill>
                  <a:srgbClr val="565656"/>
                </a:solidFill>
                <a:latin typeface="Times New Roman"/>
                <a:cs typeface="Times New Roman"/>
              </a:rPr>
              <a:t> </a:t>
            </a:r>
            <a:r>
              <a:rPr sz="1600" spc="-20" dirty="0">
                <a:solidFill>
                  <a:srgbClr val="565656"/>
                </a:solidFill>
                <a:latin typeface="Times New Roman"/>
                <a:cs typeface="Times New Roman"/>
              </a:rPr>
              <a:t>Wiley.2015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733031" y="2247900"/>
            <a:ext cx="1659635" cy="15666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3196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SV</a:t>
            </a:r>
            <a:r>
              <a:rPr spc="5" dirty="0"/>
              <a:t>D</a:t>
            </a:r>
            <a:r>
              <a:rPr dirty="0"/>
              <a:t>的提法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90168" y="1092453"/>
            <a:ext cx="7574915" cy="1470660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240665" marR="5080" indent="-228600">
              <a:lnSpc>
                <a:spcPts val="2270"/>
              </a:lnSpc>
              <a:spcBef>
                <a:spcPts val="38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dirty="0"/>
              <a:t>	</a:t>
            </a:r>
            <a:r>
              <a:rPr sz="2100" dirty="0">
                <a:solidFill>
                  <a:srgbClr val="171616"/>
                </a:solidFill>
                <a:latin typeface="Microsoft YaHei"/>
                <a:cs typeface="Microsoft YaHei"/>
              </a:rPr>
              <a:t>奇异值分解(Singular</a:t>
            </a:r>
            <a:r>
              <a:rPr sz="2100" spc="-3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100" spc="-35" dirty="0">
                <a:solidFill>
                  <a:srgbClr val="171616"/>
                </a:solidFill>
                <a:latin typeface="Microsoft YaHei"/>
                <a:cs typeface="Microsoft YaHei"/>
              </a:rPr>
              <a:t>Value</a:t>
            </a:r>
            <a:r>
              <a:rPr sz="2100" spc="-2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100" spc="-5" dirty="0">
                <a:solidFill>
                  <a:srgbClr val="171616"/>
                </a:solidFill>
                <a:latin typeface="Microsoft YaHei"/>
                <a:cs typeface="Microsoft YaHei"/>
              </a:rPr>
              <a:t>Decomposition)</a:t>
            </a:r>
            <a:r>
              <a:rPr sz="2100" dirty="0">
                <a:solidFill>
                  <a:srgbClr val="171616"/>
                </a:solidFill>
                <a:latin typeface="Microsoft YaHei"/>
                <a:cs typeface="Microsoft YaHei"/>
              </a:rPr>
              <a:t>是一种重要的矩 阵分解方法，可以看做对称方阵在任意矩阵上的推广。</a:t>
            </a:r>
            <a:endParaRPr sz="21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01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spc="-5" dirty="0">
                <a:solidFill>
                  <a:srgbClr val="171616"/>
                </a:solidFill>
                <a:latin typeface="Microsoft YaHei"/>
                <a:cs typeface="Microsoft YaHei"/>
              </a:rPr>
              <a:t>Singular：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突出的、奇特的、非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凡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的</a:t>
            </a:r>
            <a:endParaRPr sz="20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155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似乎更应该称之为“</a:t>
            </a:r>
            <a:r>
              <a:rPr sz="2000" dirty="0">
                <a:solidFill>
                  <a:srgbClr val="FF0000"/>
                </a:solidFill>
                <a:latin typeface="Microsoft YaHei"/>
                <a:cs typeface="Microsoft YaHei"/>
              </a:rPr>
              <a:t>优</a:t>
            </a:r>
            <a:r>
              <a:rPr sz="2000" spc="-10" dirty="0">
                <a:solidFill>
                  <a:srgbClr val="FF0000"/>
                </a:solidFill>
                <a:latin typeface="Microsoft YaHei"/>
                <a:cs typeface="Microsoft YaHei"/>
              </a:rPr>
              <a:t>值</a:t>
            </a:r>
            <a:r>
              <a:rPr sz="2000" dirty="0">
                <a:solidFill>
                  <a:srgbClr val="FF0000"/>
                </a:solidFill>
                <a:latin typeface="Microsoft YaHei"/>
                <a:cs typeface="Microsoft YaHei"/>
              </a:rPr>
              <a:t>分</a:t>
            </a:r>
            <a:r>
              <a:rPr sz="2000" spc="-5" dirty="0">
                <a:solidFill>
                  <a:srgbClr val="FF0000"/>
                </a:solidFill>
                <a:latin typeface="Microsoft YaHei"/>
                <a:cs typeface="Microsoft YaHei"/>
              </a:rPr>
              <a:t>解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”</a:t>
            </a:r>
            <a:endParaRPr sz="2000">
              <a:latin typeface="Microsoft YaHei"/>
              <a:cs typeface="Microsoft YaHei"/>
            </a:endParaRPr>
          </a:p>
          <a:p>
            <a:pPr marL="337185" indent="-325120">
              <a:lnSpc>
                <a:spcPts val="239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dirty="0">
                <a:solidFill>
                  <a:srgbClr val="171616"/>
                </a:solidFill>
                <a:latin typeface="Microsoft YaHei"/>
                <a:cs typeface="Microsoft YaHei"/>
              </a:rPr>
              <a:t>假</a:t>
            </a:r>
            <a:r>
              <a:rPr sz="2100" spc="-5" dirty="0">
                <a:solidFill>
                  <a:srgbClr val="171616"/>
                </a:solidFill>
                <a:latin typeface="Microsoft YaHei"/>
                <a:cs typeface="Microsoft YaHei"/>
              </a:rPr>
              <a:t>设A</a:t>
            </a:r>
            <a:r>
              <a:rPr sz="2100" dirty="0">
                <a:solidFill>
                  <a:srgbClr val="171616"/>
                </a:solidFill>
                <a:latin typeface="Microsoft YaHei"/>
                <a:cs typeface="Microsoft YaHei"/>
              </a:rPr>
              <a:t>是一个m×n阶实矩阵，则存在一个分解使得：</a:t>
            </a:r>
            <a:endParaRPr sz="21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4768" y="3069158"/>
            <a:ext cx="7440295" cy="144272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723265" indent="-323215">
              <a:lnSpc>
                <a:spcPts val="2275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"/>
              <a:tabLst>
                <a:tab pos="7239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通常将奇异值由大而小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排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列。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这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样</a:t>
            </a:r>
            <a:r>
              <a:rPr sz="2000" spc="-5" dirty="0">
                <a:solidFill>
                  <a:srgbClr val="171616"/>
                </a:solidFill>
                <a:latin typeface="Microsoft YaHei"/>
                <a:cs typeface="Microsoft YaHei"/>
              </a:rPr>
              <a:t>，Σ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便能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由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A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唯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一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确定</a:t>
            </a:r>
            <a:r>
              <a:rPr sz="2000" spc="-20" dirty="0">
                <a:solidFill>
                  <a:srgbClr val="171616"/>
                </a:solidFill>
                <a:latin typeface="Microsoft YaHei"/>
                <a:cs typeface="Microsoft YaHei"/>
              </a:rPr>
              <a:t>了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362585" indent="-325120">
              <a:lnSpc>
                <a:spcPts val="2275"/>
              </a:lnSpc>
              <a:buClr>
                <a:srgbClr val="6FAC46"/>
              </a:buClr>
              <a:buFont typeface="Wingdings"/>
              <a:buChar char=""/>
              <a:tabLst>
                <a:tab pos="363220" algn="l"/>
              </a:tabLst>
            </a:pPr>
            <a:r>
              <a:rPr sz="2100" dirty="0">
                <a:solidFill>
                  <a:srgbClr val="171616"/>
                </a:solidFill>
                <a:latin typeface="Microsoft YaHei"/>
                <a:cs typeface="Microsoft YaHei"/>
              </a:rPr>
              <a:t>与特征值、特征向量的概念相对应：</a:t>
            </a:r>
            <a:endParaRPr sz="2100">
              <a:latin typeface="Microsoft YaHei"/>
              <a:cs typeface="Microsoft YaHei"/>
            </a:endParaRPr>
          </a:p>
          <a:p>
            <a:pPr marL="723265" lvl="1" indent="-323215">
              <a:lnSpc>
                <a:spcPts val="2160"/>
              </a:lnSpc>
              <a:buClr>
                <a:srgbClr val="6FAC46"/>
              </a:buClr>
              <a:buFont typeface="Wingdings"/>
              <a:buChar char=""/>
              <a:tabLst>
                <a:tab pos="723900" algn="l"/>
              </a:tabLst>
            </a:pPr>
            <a:r>
              <a:rPr sz="2000" spc="-5" dirty="0">
                <a:solidFill>
                  <a:srgbClr val="171616"/>
                </a:solidFill>
                <a:latin typeface="Microsoft YaHei"/>
                <a:cs typeface="Microsoft YaHei"/>
              </a:rPr>
              <a:t>Σ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对角线上的元素称为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矩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阵A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的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奇异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值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；</a:t>
            </a:r>
            <a:endParaRPr sz="2000">
              <a:latin typeface="Microsoft YaHei"/>
              <a:cs typeface="Microsoft YaHei"/>
            </a:endParaRPr>
          </a:p>
          <a:p>
            <a:pPr marL="723265" lvl="1" indent="-323215">
              <a:lnSpc>
                <a:spcPts val="2160"/>
              </a:lnSpc>
              <a:buClr>
                <a:srgbClr val="6FAC46"/>
              </a:buClr>
              <a:buFont typeface="Wingdings"/>
              <a:buChar char=""/>
              <a:tabLst>
                <a:tab pos="7239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U的第</a:t>
            </a:r>
            <a:r>
              <a:rPr sz="2000" spc="-5" dirty="0">
                <a:solidFill>
                  <a:srgbClr val="171616"/>
                </a:solidFill>
                <a:latin typeface="Microsoft YaHei"/>
                <a:cs typeface="Microsoft YaHei"/>
              </a:rPr>
              <a:t>i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列称为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A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的关于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σ</a:t>
            </a:r>
            <a:r>
              <a:rPr sz="1950" spc="-7" baseline="-21367" dirty="0">
                <a:solidFill>
                  <a:srgbClr val="171616"/>
                </a:solidFill>
                <a:latin typeface="Microsoft YaHei"/>
                <a:cs typeface="Microsoft YaHei"/>
              </a:rPr>
              <a:t>i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的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左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奇异</a:t>
            </a:r>
            <a:r>
              <a:rPr sz="2000" spc="-15" dirty="0">
                <a:solidFill>
                  <a:srgbClr val="171616"/>
                </a:solidFill>
                <a:latin typeface="Microsoft YaHei"/>
                <a:cs typeface="Microsoft YaHei"/>
              </a:rPr>
              <a:t>向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量；</a:t>
            </a:r>
            <a:endParaRPr sz="2000">
              <a:latin typeface="Microsoft YaHei"/>
              <a:cs typeface="Microsoft YaHei"/>
            </a:endParaRPr>
          </a:p>
          <a:p>
            <a:pPr marL="723265" lvl="1" indent="-323215">
              <a:lnSpc>
                <a:spcPts val="2280"/>
              </a:lnSpc>
              <a:buClr>
                <a:srgbClr val="6FAC46"/>
              </a:buClr>
              <a:buFont typeface="Wingdings"/>
              <a:buChar char=""/>
              <a:tabLst>
                <a:tab pos="7239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V的第i列称为A的关于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σ</a:t>
            </a:r>
            <a:r>
              <a:rPr sz="1950" spc="7" baseline="-21367" dirty="0">
                <a:solidFill>
                  <a:srgbClr val="171616"/>
                </a:solidFill>
                <a:latin typeface="Microsoft YaHei"/>
                <a:cs typeface="Microsoft YaHei"/>
              </a:rPr>
              <a:t>i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的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右奇</a:t>
            </a:r>
            <a:r>
              <a:rPr sz="2000" spc="-20" dirty="0">
                <a:solidFill>
                  <a:srgbClr val="171616"/>
                </a:solidFill>
                <a:latin typeface="Microsoft YaHei"/>
                <a:cs typeface="Microsoft YaHei"/>
              </a:rPr>
              <a:t>异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向量。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983252" y="2461884"/>
            <a:ext cx="476884" cy="3486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4"/>
              </a:spcBef>
            </a:pPr>
            <a:r>
              <a:rPr sz="3150" i="1" spc="727" baseline="-25132" dirty="0">
                <a:latin typeface="Times New Roman"/>
                <a:cs typeface="Times New Roman"/>
              </a:rPr>
              <a:t>V</a:t>
            </a:r>
            <a:r>
              <a:rPr sz="3150" i="1" spc="-209" baseline="-25132" dirty="0">
                <a:latin typeface="Times New Roman"/>
                <a:cs typeface="Times New Roman"/>
              </a:rPr>
              <a:t> </a:t>
            </a:r>
            <a:r>
              <a:rPr sz="1200" i="1" spc="265" dirty="0">
                <a:latin typeface="Times New Roman"/>
                <a:cs typeface="Times New Roman"/>
              </a:rPr>
              <a:t>T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55248" y="2762456"/>
            <a:ext cx="1633220" cy="2133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695325" algn="l"/>
                <a:tab pos="1283335" algn="l"/>
              </a:tabLst>
            </a:pPr>
            <a:r>
              <a:rPr sz="1200" i="1" spc="340" dirty="0">
                <a:latin typeface="Times New Roman"/>
                <a:cs typeface="Times New Roman"/>
              </a:rPr>
              <a:t>m</a:t>
            </a:r>
            <a:r>
              <a:rPr sz="1200" spc="300" dirty="0">
                <a:latin typeface="Symbol"/>
                <a:cs typeface="Symbol"/>
              </a:rPr>
              <a:t></a:t>
            </a:r>
            <a:r>
              <a:rPr sz="1200" i="1" spc="350" dirty="0">
                <a:latin typeface="Times New Roman"/>
                <a:cs typeface="Times New Roman"/>
              </a:rPr>
              <a:t>m</a:t>
            </a:r>
            <a:r>
              <a:rPr sz="1200" i="1" dirty="0">
                <a:latin typeface="Times New Roman"/>
                <a:cs typeface="Times New Roman"/>
              </a:rPr>
              <a:t>	</a:t>
            </a:r>
            <a:r>
              <a:rPr sz="1200" i="1" spc="340" dirty="0">
                <a:latin typeface="Times New Roman"/>
                <a:cs typeface="Times New Roman"/>
              </a:rPr>
              <a:t>m</a:t>
            </a:r>
            <a:r>
              <a:rPr sz="1200" spc="310" dirty="0">
                <a:latin typeface="Symbol"/>
                <a:cs typeface="Symbol"/>
              </a:rPr>
              <a:t></a:t>
            </a:r>
            <a:r>
              <a:rPr sz="1200" i="1" spc="240" dirty="0">
                <a:latin typeface="Times New Roman"/>
                <a:cs typeface="Times New Roman"/>
              </a:rPr>
              <a:t>n</a:t>
            </a:r>
            <a:r>
              <a:rPr sz="1200" i="1" dirty="0">
                <a:latin typeface="Times New Roman"/>
                <a:cs typeface="Times New Roman"/>
              </a:rPr>
              <a:t>	</a:t>
            </a:r>
            <a:r>
              <a:rPr sz="1200" i="1" spc="229" dirty="0">
                <a:latin typeface="Times New Roman"/>
                <a:cs typeface="Times New Roman"/>
              </a:rPr>
              <a:t>n</a:t>
            </a:r>
            <a:r>
              <a:rPr sz="1200" spc="310" dirty="0">
                <a:latin typeface="Symbol"/>
                <a:cs typeface="Symbol"/>
              </a:rPr>
              <a:t></a:t>
            </a:r>
            <a:r>
              <a:rPr sz="1200" i="1" spc="240" dirty="0">
                <a:latin typeface="Times New Roman"/>
                <a:cs typeface="Times New Roman"/>
              </a:rPr>
              <a:t>n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660699" y="2582521"/>
            <a:ext cx="2009139" cy="3486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14"/>
              </a:spcBef>
              <a:tabLst>
                <a:tab pos="1752600" algn="l"/>
              </a:tabLst>
            </a:pPr>
            <a:r>
              <a:rPr sz="2100" i="1" spc="295" dirty="0">
                <a:latin typeface="Times New Roman"/>
                <a:cs typeface="Times New Roman"/>
              </a:rPr>
              <a:t>A</a:t>
            </a:r>
            <a:r>
              <a:rPr sz="1800" i="1" spc="442" baseline="-25462" dirty="0">
                <a:latin typeface="Times New Roman"/>
                <a:cs typeface="Times New Roman"/>
              </a:rPr>
              <a:t>m</a:t>
            </a:r>
            <a:r>
              <a:rPr sz="1800" spc="442" baseline="-25462" dirty="0">
                <a:latin typeface="Symbol"/>
                <a:cs typeface="Symbol"/>
              </a:rPr>
              <a:t></a:t>
            </a:r>
            <a:r>
              <a:rPr sz="1800" i="1" spc="442" baseline="-25462" dirty="0">
                <a:latin typeface="Times New Roman"/>
                <a:cs typeface="Times New Roman"/>
              </a:rPr>
              <a:t>n</a:t>
            </a:r>
            <a:r>
              <a:rPr sz="1800" i="1" spc="1019" baseline="-25462" dirty="0">
                <a:latin typeface="Times New Roman"/>
                <a:cs typeface="Times New Roman"/>
              </a:rPr>
              <a:t> </a:t>
            </a:r>
            <a:r>
              <a:rPr sz="2100" spc="434" dirty="0">
                <a:latin typeface="Symbol"/>
                <a:cs typeface="Symbol"/>
              </a:rPr>
              <a:t></a:t>
            </a:r>
            <a:r>
              <a:rPr sz="2100" spc="-140" dirty="0">
                <a:latin typeface="Times New Roman"/>
                <a:cs typeface="Times New Roman"/>
              </a:rPr>
              <a:t> </a:t>
            </a:r>
            <a:r>
              <a:rPr sz="2100" i="1" spc="570" dirty="0">
                <a:latin typeface="Times New Roman"/>
                <a:cs typeface="Times New Roman"/>
              </a:rPr>
              <a:t>U	</a:t>
            </a:r>
            <a:r>
              <a:rPr sz="2100" spc="470" dirty="0">
                <a:latin typeface="Symbol"/>
                <a:cs typeface="Symbol"/>
              </a:rPr>
              <a:t></a:t>
            </a:r>
            <a:endParaRPr sz="2100">
              <a:latin typeface="Symbol"/>
              <a:cs typeface="Symbo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941844" y="406678"/>
            <a:ext cx="33020" cy="13970"/>
          </a:xfrm>
          <a:custGeom>
            <a:avLst/>
            <a:gdLst/>
            <a:ahLst/>
            <a:cxnLst/>
            <a:rect l="l" t="t" r="r" b="b"/>
            <a:pathLst>
              <a:path w="33020" h="13970">
                <a:moveTo>
                  <a:pt x="0" y="13898"/>
                </a:moveTo>
                <a:lnTo>
                  <a:pt x="32445" y="0"/>
                </a:lnTo>
              </a:path>
            </a:pathLst>
          </a:custGeom>
          <a:ln w="852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974289" y="410529"/>
            <a:ext cx="47625" cy="83185"/>
          </a:xfrm>
          <a:custGeom>
            <a:avLst/>
            <a:gdLst/>
            <a:ahLst/>
            <a:cxnLst/>
            <a:rect l="l" t="t" r="r" b="b"/>
            <a:pathLst>
              <a:path w="47625" h="83184">
                <a:moveTo>
                  <a:pt x="0" y="0"/>
                </a:moveTo>
                <a:lnTo>
                  <a:pt x="47502" y="83012"/>
                </a:lnTo>
              </a:path>
            </a:pathLst>
          </a:custGeom>
          <a:ln w="198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026882" y="254569"/>
            <a:ext cx="295910" cy="239395"/>
          </a:xfrm>
          <a:custGeom>
            <a:avLst/>
            <a:gdLst/>
            <a:ahLst/>
            <a:cxnLst/>
            <a:rect l="l" t="t" r="r" b="b"/>
            <a:pathLst>
              <a:path w="295910" h="239395">
                <a:moveTo>
                  <a:pt x="0" y="238972"/>
                </a:moveTo>
                <a:lnTo>
                  <a:pt x="62983" y="0"/>
                </a:lnTo>
                <a:lnTo>
                  <a:pt x="295618" y="0"/>
                </a:lnTo>
              </a:path>
            </a:pathLst>
          </a:custGeom>
          <a:ln w="918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805071" y="494550"/>
            <a:ext cx="108585" cy="1587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850" i="1" spc="175" dirty="0">
                <a:latin typeface="Times New Roman"/>
                <a:cs typeface="Times New Roman"/>
              </a:rPr>
              <a:t>T</a:t>
            </a:r>
            <a:endParaRPr sz="85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900727" y="935824"/>
            <a:ext cx="66675" cy="1587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850" i="1" spc="85" dirty="0">
                <a:latin typeface="Times New Roman"/>
                <a:cs typeface="Times New Roman"/>
              </a:rPr>
              <a:t>i</a:t>
            </a:r>
            <a:endParaRPr sz="85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467641" y="494550"/>
            <a:ext cx="108585" cy="1587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850" i="1" spc="175" dirty="0">
                <a:latin typeface="Times New Roman"/>
                <a:cs typeface="Times New Roman"/>
              </a:rPr>
              <a:t>T</a:t>
            </a:r>
            <a:endParaRPr sz="85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555583" y="500509"/>
            <a:ext cx="1233805" cy="254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00" spc="495" dirty="0">
                <a:latin typeface="Symbol"/>
                <a:cs typeface="Symbol"/>
              </a:rPr>
              <a:t></a:t>
            </a:r>
            <a:r>
              <a:rPr sz="1500" spc="225" dirty="0">
                <a:latin typeface="Times New Roman"/>
                <a:cs typeface="Times New Roman"/>
              </a:rPr>
              <a:t> </a:t>
            </a:r>
            <a:r>
              <a:rPr sz="1500" i="1" spc="305" dirty="0">
                <a:latin typeface="Times New Roman"/>
                <a:cs typeface="Times New Roman"/>
              </a:rPr>
              <a:t>A</a:t>
            </a:r>
            <a:r>
              <a:rPr sz="1500" i="1" spc="15" dirty="0">
                <a:latin typeface="Times New Roman"/>
                <a:cs typeface="Times New Roman"/>
              </a:rPr>
              <a:t> </a:t>
            </a:r>
            <a:r>
              <a:rPr sz="1500" spc="275" dirty="0">
                <a:latin typeface="Symbol"/>
                <a:cs typeface="Symbol"/>
              </a:rPr>
              <a:t></a:t>
            </a:r>
            <a:r>
              <a:rPr sz="1500" spc="-114" dirty="0">
                <a:latin typeface="Times New Roman"/>
                <a:cs typeface="Times New Roman"/>
              </a:rPr>
              <a:t> </a:t>
            </a:r>
            <a:r>
              <a:rPr sz="1500" i="1" spc="325" dirty="0">
                <a:latin typeface="Times New Roman"/>
                <a:cs typeface="Times New Roman"/>
              </a:rPr>
              <a:t>U</a:t>
            </a:r>
            <a:r>
              <a:rPr sz="1500" spc="325" dirty="0">
                <a:latin typeface="Symbol"/>
                <a:cs typeface="Symbol"/>
              </a:rPr>
              <a:t></a:t>
            </a:r>
            <a:r>
              <a:rPr sz="1500" i="1" spc="325" dirty="0">
                <a:latin typeface="Times New Roman"/>
                <a:cs typeface="Times New Roman"/>
              </a:rPr>
              <a:t>V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110260" y="715932"/>
            <a:ext cx="368300" cy="254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500" spc="185" dirty="0">
                <a:latin typeface="Symbol"/>
                <a:cs typeface="Symbol"/>
              </a:rPr>
              <a:t></a:t>
            </a:r>
            <a:r>
              <a:rPr sz="2250" i="1" spc="277" baseline="16666" dirty="0">
                <a:latin typeface="Times New Roman"/>
                <a:cs typeface="Times New Roman"/>
              </a:rPr>
              <a:t>u</a:t>
            </a:r>
            <a:r>
              <a:rPr sz="1275" i="1" spc="277" baseline="3267" dirty="0">
                <a:latin typeface="Times New Roman"/>
                <a:cs typeface="Times New Roman"/>
              </a:rPr>
              <a:t>i</a:t>
            </a:r>
            <a:endParaRPr sz="1275" baseline="3267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135660" y="859167"/>
            <a:ext cx="151765" cy="254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00" spc="245" dirty="0">
                <a:latin typeface="Symbol"/>
                <a:cs typeface="Symbol"/>
              </a:rPr>
              <a:t></a:t>
            </a:r>
            <a:endParaRPr sz="1500">
              <a:latin typeface="Symbol"/>
              <a:cs typeface="Symbo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135660" y="390492"/>
            <a:ext cx="151765" cy="254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00" spc="245" dirty="0">
                <a:latin typeface="Symbol"/>
                <a:cs typeface="Symbol"/>
              </a:rPr>
              <a:t></a:t>
            </a:r>
            <a:endParaRPr sz="1500">
              <a:latin typeface="Symbol"/>
              <a:cs typeface="Symbo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135660" y="207494"/>
            <a:ext cx="151765" cy="254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00" spc="245" dirty="0">
                <a:latin typeface="Symbol"/>
                <a:cs typeface="Symbol"/>
              </a:rPr>
              <a:t></a:t>
            </a:r>
            <a:endParaRPr sz="1500">
              <a:latin typeface="Symbol"/>
              <a:cs typeface="Symbo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492339" y="641899"/>
            <a:ext cx="1032510" cy="2755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  <a:tabLst>
                <a:tab pos="569595" algn="l"/>
              </a:tabLst>
            </a:pPr>
            <a:r>
              <a:rPr sz="1500" spc="275" dirty="0">
                <a:latin typeface="Symbol"/>
                <a:cs typeface="Symbol"/>
              </a:rPr>
              <a:t></a:t>
            </a:r>
            <a:r>
              <a:rPr sz="1500" spc="105" dirty="0">
                <a:latin typeface="Times New Roman"/>
                <a:cs typeface="Times New Roman"/>
              </a:rPr>
              <a:t> </a:t>
            </a:r>
            <a:r>
              <a:rPr sz="2475" i="1" spc="315" baseline="-38720" dirty="0">
                <a:latin typeface="Symbol"/>
                <a:cs typeface="Symbol"/>
              </a:rPr>
              <a:t></a:t>
            </a:r>
            <a:r>
              <a:rPr sz="2475" spc="315" baseline="-38720" dirty="0">
                <a:latin typeface="Times New Roman"/>
                <a:cs typeface="Times New Roman"/>
              </a:rPr>
              <a:t>	</a:t>
            </a:r>
            <a:r>
              <a:rPr sz="1500" i="1" spc="305" dirty="0">
                <a:latin typeface="Times New Roman"/>
                <a:cs typeface="Times New Roman"/>
              </a:rPr>
              <a:t>A</a:t>
            </a:r>
            <a:r>
              <a:rPr sz="1500" i="1" spc="-210" dirty="0">
                <a:latin typeface="Times New Roman"/>
                <a:cs typeface="Times New Roman"/>
              </a:rPr>
              <a:t> </a:t>
            </a:r>
            <a:r>
              <a:rPr sz="1500" spc="125" dirty="0">
                <a:latin typeface="Symbol"/>
                <a:cs typeface="Symbol"/>
              </a:rPr>
              <a:t></a:t>
            </a:r>
            <a:r>
              <a:rPr sz="1500" spc="-185" dirty="0">
                <a:latin typeface="Times New Roman"/>
                <a:cs typeface="Times New Roman"/>
              </a:rPr>
              <a:t> </a:t>
            </a:r>
            <a:r>
              <a:rPr sz="1500" i="1" spc="145" dirty="0">
                <a:latin typeface="Times New Roman"/>
                <a:cs typeface="Times New Roman"/>
              </a:rPr>
              <a:t>v</a:t>
            </a:r>
            <a:r>
              <a:rPr sz="1275" i="1" spc="217" baseline="-22875" dirty="0">
                <a:latin typeface="Times New Roman"/>
                <a:cs typeface="Times New Roman"/>
              </a:rPr>
              <a:t>i</a:t>
            </a:r>
            <a:endParaRPr sz="1275" baseline="-22875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381000" y="215280"/>
            <a:ext cx="936625" cy="2755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  <a:tabLst>
                <a:tab pos="720090" algn="l"/>
              </a:tabLst>
            </a:pPr>
            <a:r>
              <a:rPr sz="1650" i="1" spc="210" dirty="0">
                <a:latin typeface="Symbol"/>
                <a:cs typeface="Symbol"/>
              </a:rPr>
              <a:t></a:t>
            </a:r>
            <a:r>
              <a:rPr sz="1650" i="1" spc="-190" dirty="0">
                <a:latin typeface="Times New Roman"/>
                <a:cs typeface="Times New Roman"/>
              </a:rPr>
              <a:t> </a:t>
            </a:r>
            <a:r>
              <a:rPr sz="1275" i="1" spc="127" baseline="-26143" dirty="0">
                <a:latin typeface="Times New Roman"/>
                <a:cs typeface="Times New Roman"/>
              </a:rPr>
              <a:t>i </a:t>
            </a:r>
            <a:r>
              <a:rPr sz="1275" i="1" spc="300" baseline="-26143" dirty="0">
                <a:latin typeface="Times New Roman"/>
                <a:cs typeface="Times New Roman"/>
              </a:rPr>
              <a:t> </a:t>
            </a:r>
            <a:r>
              <a:rPr sz="1500" spc="275" dirty="0">
                <a:latin typeface="Symbol"/>
                <a:cs typeface="Symbol"/>
              </a:rPr>
              <a:t></a:t>
            </a:r>
            <a:r>
              <a:rPr sz="1500" spc="275" dirty="0">
                <a:latin typeface="Times New Roman"/>
                <a:cs typeface="Times New Roman"/>
              </a:rPr>
              <a:t>	</a:t>
            </a:r>
            <a:r>
              <a:rPr sz="1650" i="1" spc="125" dirty="0">
                <a:latin typeface="Symbol"/>
                <a:cs typeface="Symbol"/>
              </a:rPr>
              <a:t></a:t>
            </a:r>
            <a:r>
              <a:rPr sz="1275" i="1" spc="187" baseline="-26143" dirty="0">
                <a:latin typeface="Times New Roman"/>
                <a:cs typeface="Times New Roman"/>
              </a:rPr>
              <a:t>i</a:t>
            </a:r>
            <a:endParaRPr sz="1275" baseline="-26143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226326" y="386070"/>
            <a:ext cx="2061210" cy="4165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080"/>
              </a:lnSpc>
              <a:spcBef>
                <a:spcPts val="100"/>
              </a:spcBef>
              <a:tabLst>
                <a:tab pos="412750" algn="l"/>
                <a:tab pos="988060" algn="l"/>
              </a:tabLst>
            </a:pPr>
            <a:r>
              <a:rPr sz="2400" spc="100" dirty="0">
                <a:latin typeface="Symbol"/>
                <a:cs typeface="Symbol"/>
              </a:rPr>
              <a:t></a:t>
            </a:r>
            <a:r>
              <a:rPr sz="1500" i="1" spc="100" dirty="0">
                <a:latin typeface="Times New Roman"/>
                <a:cs typeface="Times New Roman"/>
              </a:rPr>
              <a:t>A	</a:t>
            </a:r>
            <a:r>
              <a:rPr sz="1500" spc="125" dirty="0">
                <a:latin typeface="Symbol"/>
                <a:cs typeface="Symbol"/>
              </a:rPr>
              <a:t></a:t>
            </a:r>
            <a:r>
              <a:rPr sz="1500" spc="35" dirty="0">
                <a:latin typeface="Times New Roman"/>
                <a:cs typeface="Times New Roman"/>
              </a:rPr>
              <a:t> </a:t>
            </a:r>
            <a:r>
              <a:rPr sz="1500" i="1" spc="65" dirty="0">
                <a:latin typeface="Times New Roman"/>
                <a:cs typeface="Times New Roman"/>
              </a:rPr>
              <a:t>A</a:t>
            </a:r>
            <a:r>
              <a:rPr sz="2400" spc="65" dirty="0">
                <a:latin typeface="Symbol"/>
                <a:cs typeface="Symbol"/>
              </a:rPr>
              <a:t></a:t>
            </a:r>
            <a:r>
              <a:rPr sz="1500" i="1" spc="65" dirty="0">
                <a:latin typeface="Times New Roman"/>
                <a:cs typeface="Times New Roman"/>
              </a:rPr>
              <a:t>v	</a:t>
            </a:r>
            <a:r>
              <a:rPr sz="1500" spc="275" dirty="0">
                <a:latin typeface="Symbol"/>
                <a:cs typeface="Symbol"/>
              </a:rPr>
              <a:t></a:t>
            </a:r>
            <a:r>
              <a:rPr sz="1500" spc="275" dirty="0">
                <a:latin typeface="Times New Roman"/>
                <a:cs typeface="Times New Roman"/>
              </a:rPr>
              <a:t> </a:t>
            </a:r>
            <a:r>
              <a:rPr sz="1650" i="1" spc="195" dirty="0">
                <a:latin typeface="Symbol"/>
                <a:cs typeface="Symbol"/>
              </a:rPr>
              <a:t></a:t>
            </a:r>
            <a:r>
              <a:rPr sz="1650" i="1" spc="195" dirty="0">
                <a:latin typeface="Times New Roman"/>
                <a:cs typeface="Times New Roman"/>
              </a:rPr>
              <a:t> </a:t>
            </a:r>
            <a:r>
              <a:rPr sz="1500" i="1" spc="220" dirty="0">
                <a:latin typeface="Times New Roman"/>
                <a:cs typeface="Times New Roman"/>
              </a:rPr>
              <a:t>v</a:t>
            </a:r>
            <a:r>
              <a:rPr sz="1500" i="1" spc="114" dirty="0">
                <a:latin typeface="Times New Roman"/>
                <a:cs typeface="Times New Roman"/>
              </a:rPr>
              <a:t> </a:t>
            </a:r>
            <a:r>
              <a:rPr sz="1500" spc="495" dirty="0">
                <a:latin typeface="Symbol"/>
                <a:cs typeface="Symbol"/>
              </a:rPr>
              <a:t></a:t>
            </a:r>
            <a:endParaRPr sz="1500">
              <a:latin typeface="Symbol"/>
              <a:cs typeface="Symbol"/>
            </a:endParaRPr>
          </a:p>
          <a:p>
            <a:pPr marL="856615">
              <a:lnSpc>
                <a:spcPts val="1000"/>
              </a:lnSpc>
              <a:tabLst>
                <a:tab pos="1320165" algn="l"/>
                <a:tab pos="1921510" algn="l"/>
              </a:tabLst>
            </a:pPr>
            <a:r>
              <a:rPr sz="850" i="1" spc="85" dirty="0">
                <a:latin typeface="Times New Roman"/>
                <a:cs typeface="Times New Roman"/>
              </a:rPr>
              <a:t>i	i    </a:t>
            </a:r>
            <a:r>
              <a:rPr sz="850" i="1" spc="-80" dirty="0">
                <a:latin typeface="Times New Roman"/>
                <a:cs typeface="Times New Roman"/>
              </a:rPr>
              <a:t> </a:t>
            </a:r>
            <a:r>
              <a:rPr sz="850" i="1" spc="85" dirty="0">
                <a:latin typeface="Times New Roman"/>
                <a:cs typeface="Times New Roman"/>
              </a:rPr>
              <a:t>i</a:t>
            </a:r>
            <a:r>
              <a:rPr sz="850" i="1" dirty="0">
                <a:latin typeface="Times New Roman"/>
                <a:cs typeface="Times New Roman"/>
              </a:rPr>
              <a:t>	</a:t>
            </a:r>
            <a:r>
              <a:rPr sz="2250" spc="367" baseline="3703" dirty="0">
                <a:latin typeface="Symbol"/>
                <a:cs typeface="Symbol"/>
              </a:rPr>
              <a:t></a:t>
            </a:r>
            <a:endParaRPr sz="2250" baseline="3703">
              <a:latin typeface="Symbol"/>
              <a:cs typeface="Symbo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721320" y="390492"/>
            <a:ext cx="348615" cy="4032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1490"/>
              </a:lnSpc>
              <a:spcBef>
                <a:spcPts val="95"/>
              </a:spcBef>
              <a:tabLst>
                <a:tab pos="335280" algn="l"/>
              </a:tabLst>
            </a:pPr>
            <a:r>
              <a:rPr sz="1500" u="sng" spc="12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	</a:t>
            </a:r>
            <a:endParaRPr sz="1500">
              <a:latin typeface="Times New Roman"/>
              <a:cs typeface="Times New Roman"/>
            </a:endParaRPr>
          </a:p>
          <a:p>
            <a:pPr marL="80645">
              <a:lnSpc>
                <a:spcPts val="1490"/>
              </a:lnSpc>
            </a:pPr>
            <a:r>
              <a:rPr sz="1500" spc="250" dirty="0">
                <a:latin typeface="Times New Roman"/>
                <a:cs typeface="Times New Roman"/>
              </a:rPr>
              <a:t>1</a:t>
            </a:r>
            <a:endParaRPr sz="15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07542" y="161925"/>
            <a:ext cx="9232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solidFill>
                  <a:srgbClr val="171717"/>
                </a:solidFill>
                <a:latin typeface="Microsoft YaHei"/>
                <a:cs typeface="Microsoft YaHei"/>
              </a:rPr>
              <a:t>L</a:t>
            </a:r>
            <a:r>
              <a:rPr sz="3600" spc="-55" dirty="0">
                <a:solidFill>
                  <a:srgbClr val="171717"/>
                </a:solidFill>
                <a:latin typeface="Microsoft YaHei"/>
                <a:cs typeface="Microsoft YaHei"/>
              </a:rPr>
              <a:t>D</a:t>
            </a:r>
            <a:r>
              <a:rPr sz="3600" dirty="0">
                <a:solidFill>
                  <a:srgbClr val="171717"/>
                </a:solidFill>
                <a:latin typeface="Microsoft YaHei"/>
                <a:cs typeface="Microsoft YaHei"/>
              </a:rPr>
              <a:t>A</a:t>
            </a:r>
            <a:endParaRPr sz="36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08204" y="1220724"/>
            <a:ext cx="8964168" cy="33817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270760" y="33528"/>
            <a:ext cx="3886200" cy="216255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56959" y="0"/>
            <a:ext cx="2878836" cy="253136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156959" y="950975"/>
            <a:ext cx="2878836" cy="261823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156959" y="2409444"/>
            <a:ext cx="2878836" cy="261213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001767" y="2842260"/>
            <a:ext cx="4034028" cy="151180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9398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舆情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32663" y="1594865"/>
            <a:ext cx="6133465" cy="33007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7185" indent="-325120">
              <a:lnSpc>
                <a:spcPts val="2810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获取QQ群聊天记录：文本格</a:t>
            </a:r>
            <a:r>
              <a:rPr sz="2600" spc="-10" dirty="0">
                <a:solidFill>
                  <a:srgbClr val="171717"/>
                </a:solidFill>
                <a:latin typeface="Microsoft YaHei"/>
                <a:cs typeface="Microsoft YaHei"/>
              </a:rPr>
              <a:t>式(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图</a:t>
            </a:r>
            <a:r>
              <a:rPr sz="2600" spc="-5" dirty="0">
                <a:solidFill>
                  <a:srgbClr val="171717"/>
                </a:solidFill>
                <a:latin typeface="Microsoft YaHei"/>
                <a:cs typeface="Microsoft YaHei"/>
              </a:rPr>
              <a:t>1)</a:t>
            </a:r>
            <a:endParaRPr sz="2600">
              <a:latin typeface="Microsoft YaHei"/>
              <a:cs typeface="Microsoft YaHei"/>
            </a:endParaRPr>
          </a:p>
          <a:p>
            <a:pPr marL="337185" indent="-325120">
              <a:lnSpc>
                <a:spcPts val="255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整理成“QQ号/时间/留言”的规</a:t>
            </a:r>
            <a:r>
              <a:rPr sz="2600" spc="-15" dirty="0">
                <a:solidFill>
                  <a:srgbClr val="171717"/>
                </a:solidFill>
                <a:latin typeface="Microsoft YaHei"/>
                <a:cs typeface="Microsoft YaHei"/>
              </a:rPr>
              <a:t>则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形式</a:t>
            </a:r>
            <a:endParaRPr sz="26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2120"/>
              </a:lnSpc>
              <a:buClr>
                <a:srgbClr val="6FAC46"/>
              </a:buClr>
              <a:buFont typeface="Wingdings"/>
              <a:buChar char=""/>
              <a:tabLst>
                <a:tab pos="699135" algn="l"/>
              </a:tabLst>
            </a:pPr>
            <a:r>
              <a:rPr sz="2200" spc="-10" dirty="0">
                <a:solidFill>
                  <a:srgbClr val="171717"/>
                </a:solidFill>
                <a:latin typeface="Microsoft YaHei"/>
                <a:cs typeface="Microsoft YaHei"/>
              </a:rPr>
              <a:t>正则表达式</a:t>
            </a:r>
            <a:endParaRPr sz="22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2115"/>
              </a:lnSpc>
              <a:buClr>
                <a:srgbClr val="6FAC46"/>
              </a:buClr>
              <a:buFont typeface="Wingdings"/>
              <a:buChar char=""/>
              <a:tabLst>
                <a:tab pos="699135" algn="l"/>
              </a:tabLst>
            </a:pP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清洗特定词：表情、</a:t>
            </a:r>
            <a:r>
              <a:rPr sz="2200" spc="-10" dirty="0">
                <a:solidFill>
                  <a:srgbClr val="171717"/>
                </a:solidFill>
                <a:latin typeface="Microsoft YaHei"/>
                <a:cs typeface="Microsoft YaHei"/>
              </a:rPr>
              <a:t>@XX</a:t>
            </a:r>
            <a:endParaRPr sz="22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2110"/>
              </a:lnSpc>
              <a:buClr>
                <a:srgbClr val="6FAC46"/>
              </a:buClr>
              <a:buFont typeface="Wingdings"/>
              <a:buChar char=""/>
              <a:tabLst>
                <a:tab pos="699135" algn="l"/>
              </a:tabLst>
            </a:pP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使用停止词库</a:t>
            </a:r>
            <a:endParaRPr sz="22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2055"/>
              </a:lnSpc>
              <a:buClr>
                <a:srgbClr val="6FAC46"/>
              </a:buClr>
              <a:buFont typeface="Wingdings"/>
              <a:buChar char=""/>
              <a:tabLst>
                <a:tab pos="699135" algn="l"/>
              </a:tabLst>
            </a:pP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获</a:t>
            </a:r>
            <a:r>
              <a:rPr sz="2200" spc="-10" dirty="0">
                <a:solidFill>
                  <a:srgbClr val="171717"/>
                </a:solidFill>
                <a:latin typeface="Microsoft YaHei"/>
                <a:cs typeface="Microsoft YaHei"/>
              </a:rPr>
              <a:t>得</a:t>
            </a: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csv表格数</a:t>
            </a:r>
            <a:r>
              <a:rPr sz="2200" spc="-10" dirty="0">
                <a:solidFill>
                  <a:srgbClr val="171717"/>
                </a:solidFill>
                <a:latin typeface="Microsoft YaHei"/>
                <a:cs typeface="Microsoft YaHei"/>
              </a:rPr>
              <a:t>据(</a:t>
            </a: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图</a:t>
            </a:r>
            <a:r>
              <a:rPr sz="2200" spc="-10" dirty="0">
                <a:solidFill>
                  <a:srgbClr val="171717"/>
                </a:solidFill>
                <a:latin typeface="Microsoft YaHei"/>
                <a:cs typeface="Microsoft YaHei"/>
              </a:rPr>
              <a:t>2)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ts val="2545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合并相同</a:t>
            </a:r>
            <a:r>
              <a:rPr sz="2600" spc="5" dirty="0">
                <a:solidFill>
                  <a:srgbClr val="171717"/>
                </a:solidFill>
                <a:latin typeface="Microsoft YaHei"/>
                <a:cs typeface="Microsoft YaHei"/>
              </a:rPr>
              <a:t>QQ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号的留言</a:t>
            </a:r>
            <a:endParaRPr sz="26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2065"/>
              </a:lnSpc>
              <a:buClr>
                <a:srgbClr val="6FAC46"/>
              </a:buClr>
              <a:buFont typeface="Wingdings"/>
              <a:buChar char=""/>
              <a:tabLst>
                <a:tab pos="699135" algn="l"/>
              </a:tabLst>
            </a:pPr>
            <a:r>
              <a:rPr sz="2200" spc="-10" dirty="0">
                <a:solidFill>
                  <a:srgbClr val="171717"/>
                </a:solidFill>
                <a:latin typeface="Microsoft YaHei"/>
                <a:cs typeface="Microsoft YaHei"/>
              </a:rPr>
              <a:t>长文档利于计算每人感兴趣话</a:t>
            </a: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题</a:t>
            </a:r>
            <a:r>
              <a:rPr sz="2200" spc="-10" dirty="0">
                <a:solidFill>
                  <a:srgbClr val="171717"/>
                </a:solidFill>
                <a:latin typeface="Microsoft YaHei"/>
                <a:cs typeface="Microsoft YaHei"/>
              </a:rPr>
              <a:t>(</a:t>
            </a:r>
            <a:r>
              <a:rPr sz="2200" dirty="0">
                <a:solidFill>
                  <a:srgbClr val="171717"/>
                </a:solidFill>
                <a:latin typeface="Microsoft YaHei"/>
                <a:cs typeface="Microsoft YaHei"/>
              </a:rPr>
              <a:t>图</a:t>
            </a:r>
            <a:r>
              <a:rPr sz="2200" spc="-15" dirty="0">
                <a:solidFill>
                  <a:srgbClr val="171717"/>
                </a:solidFill>
                <a:latin typeface="Microsoft YaHei"/>
                <a:cs typeface="Microsoft YaHei"/>
              </a:rPr>
              <a:t>3)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ts val="2545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spc="-20" dirty="0">
                <a:solidFill>
                  <a:srgbClr val="171717"/>
                </a:solidFill>
                <a:latin typeface="Microsoft YaHei"/>
                <a:cs typeface="Microsoft YaHei"/>
              </a:rPr>
              <a:t>LDA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模型计算主题</a:t>
            </a:r>
            <a:endParaRPr sz="26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2065"/>
              </a:lnSpc>
              <a:buClr>
                <a:srgbClr val="6FAC46"/>
              </a:buClr>
              <a:buFont typeface="Wingdings"/>
              <a:buChar char=""/>
              <a:tabLst>
                <a:tab pos="699135" algn="l"/>
              </a:tabLst>
            </a:pP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调参与可视化</a:t>
            </a:r>
            <a:endParaRPr sz="2200">
              <a:latin typeface="Microsoft YaHei"/>
              <a:cs typeface="Microsoft YaHei"/>
            </a:endParaRPr>
          </a:p>
          <a:p>
            <a:pPr marL="337185" indent="-325120">
              <a:lnSpc>
                <a:spcPts val="280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计算每个</a:t>
            </a:r>
            <a:r>
              <a:rPr sz="2600" spc="5" dirty="0">
                <a:solidFill>
                  <a:srgbClr val="171717"/>
                </a:solidFill>
                <a:latin typeface="Microsoft YaHei"/>
                <a:cs typeface="Microsoft YaHei"/>
              </a:rPr>
              <a:t>QQ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号及众人感兴趣</a:t>
            </a:r>
            <a:r>
              <a:rPr sz="2600" spc="-15" dirty="0">
                <a:solidFill>
                  <a:srgbClr val="171717"/>
                </a:solidFill>
                <a:latin typeface="Microsoft YaHei"/>
                <a:cs typeface="Microsoft YaHei"/>
              </a:rPr>
              <a:t>话</a:t>
            </a:r>
            <a:r>
              <a:rPr sz="2600" spc="5" dirty="0">
                <a:solidFill>
                  <a:srgbClr val="171717"/>
                </a:solidFill>
                <a:latin typeface="Microsoft YaHei"/>
                <a:cs typeface="Microsoft YaHei"/>
              </a:rPr>
              <a:t>题</a:t>
            </a:r>
            <a:endParaRPr sz="26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172415" y="29102"/>
            <a:ext cx="2704170" cy="150084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938771" y="0"/>
            <a:ext cx="2205228" cy="23759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43471" y="1653539"/>
            <a:ext cx="2700527" cy="158953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156959" y="3037332"/>
            <a:ext cx="2987040" cy="153314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5974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例：石油例检结果处理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683238"/>
            <a:ext cx="7713345" cy="30575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41300" marR="5080" indent="-228600">
              <a:lnSpc>
                <a:spcPct val="150000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针对国内某石油企业的例行检查处</a:t>
            </a:r>
            <a:r>
              <a:rPr sz="2800" dirty="0">
                <a:solidFill>
                  <a:srgbClr val="171717"/>
                </a:solidFill>
                <a:latin typeface="Microsoft YaHei"/>
                <a:cs typeface="Microsoft YaHei"/>
              </a:rPr>
              <a:t>理</a:t>
            </a: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结果</a:t>
            </a:r>
            <a:r>
              <a:rPr sz="2800" dirty="0">
                <a:solidFill>
                  <a:srgbClr val="171717"/>
                </a:solidFill>
                <a:latin typeface="Microsoft YaHei"/>
                <a:cs typeface="Microsoft YaHei"/>
              </a:rPr>
              <a:t>，</a:t>
            </a: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试 通过主题模型方案，分析例检结果</a:t>
            </a:r>
            <a:r>
              <a:rPr sz="2800" dirty="0">
                <a:solidFill>
                  <a:srgbClr val="171717"/>
                </a:solidFill>
                <a:latin typeface="Microsoft YaHei"/>
                <a:cs typeface="Microsoft YaHei"/>
              </a:rPr>
              <a:t>中</a:t>
            </a: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最突</a:t>
            </a:r>
            <a:r>
              <a:rPr sz="2800" dirty="0">
                <a:solidFill>
                  <a:srgbClr val="171717"/>
                </a:solidFill>
                <a:latin typeface="Microsoft YaHei"/>
                <a:cs typeface="Microsoft YaHei"/>
              </a:rPr>
              <a:t>出</a:t>
            </a: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的问 </a:t>
            </a: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题是什么？</a:t>
            </a:r>
            <a:endParaRPr sz="28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154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400" dirty="0">
                <a:solidFill>
                  <a:srgbClr val="171717"/>
                </a:solidFill>
                <a:latin typeface="Microsoft YaHei"/>
                <a:cs typeface="Microsoft YaHei"/>
              </a:rPr>
              <a:t>文本</a:t>
            </a:r>
            <a:r>
              <a:rPr sz="2400" spc="-5" dirty="0">
                <a:solidFill>
                  <a:srgbClr val="171717"/>
                </a:solidFill>
                <a:latin typeface="Microsoft YaHei"/>
                <a:cs typeface="Microsoft YaHei"/>
              </a:rPr>
              <a:t>共4700</a:t>
            </a:r>
            <a:r>
              <a:rPr sz="2400" dirty="0">
                <a:solidFill>
                  <a:srgbClr val="171717"/>
                </a:solidFill>
                <a:latin typeface="Microsoft YaHei"/>
                <a:cs typeface="Microsoft YaHei"/>
              </a:rPr>
              <a:t>个，</a:t>
            </a:r>
            <a:endParaRPr sz="24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1440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400" dirty="0">
                <a:solidFill>
                  <a:srgbClr val="171717"/>
                </a:solidFill>
                <a:latin typeface="Microsoft YaHei"/>
                <a:cs typeface="Microsoft YaHei"/>
              </a:rPr>
              <a:t>单个文档十数字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42510" y="4811667"/>
            <a:ext cx="458470" cy="18605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51</a:t>
            </a:r>
            <a:r>
              <a:rPr sz="1200" spc="-10" dirty="0">
                <a:solidFill>
                  <a:srgbClr val="565656"/>
                </a:solidFill>
                <a:latin typeface="Verdana"/>
                <a:cs typeface="Verdana"/>
              </a:rPr>
              <a:t>/</a:t>
            </a: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80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355591" y="2031491"/>
            <a:ext cx="4126991" cy="31120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1780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14" dirty="0">
                <a:solidFill>
                  <a:srgbClr val="171717"/>
                </a:solidFill>
              </a:rPr>
              <a:t>P</a:t>
            </a:r>
            <a:r>
              <a:rPr dirty="0">
                <a:solidFill>
                  <a:srgbClr val="171717"/>
                </a:solidFill>
              </a:rPr>
              <a:t>ageRank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719708"/>
            <a:ext cx="7553959" cy="1083310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241300" marR="5080" indent="-228600">
              <a:lnSpc>
                <a:spcPts val="2810"/>
              </a:lnSpc>
              <a:spcBef>
                <a:spcPts val="45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一个网页i的重要度</a:t>
            </a:r>
            <a:r>
              <a:rPr sz="2600" spc="-15" dirty="0">
                <a:solidFill>
                  <a:srgbClr val="171717"/>
                </a:solidFill>
                <a:latin typeface="Microsoft YaHei"/>
                <a:cs typeface="Microsoft YaHei"/>
              </a:rPr>
              <a:t>可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以使</a:t>
            </a:r>
            <a:r>
              <a:rPr sz="2600" spc="-15" dirty="0">
                <a:solidFill>
                  <a:srgbClr val="171717"/>
                </a:solidFill>
                <a:latin typeface="Microsoft YaHei"/>
                <a:cs typeface="Microsoft YaHei"/>
              </a:rPr>
              <a:t>用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指向</a:t>
            </a:r>
            <a:r>
              <a:rPr sz="2600" spc="-15" dirty="0">
                <a:solidFill>
                  <a:srgbClr val="171717"/>
                </a:solidFill>
                <a:latin typeface="Microsoft YaHei"/>
                <a:cs typeface="Microsoft YaHei"/>
              </a:rPr>
              <a:t>网</a:t>
            </a:r>
            <a:r>
              <a:rPr sz="2600" spc="5" dirty="0">
                <a:solidFill>
                  <a:srgbClr val="171717"/>
                </a:solidFill>
                <a:latin typeface="Microsoft YaHei"/>
                <a:cs typeface="Microsoft YaHei"/>
              </a:rPr>
              <a:t>页</a:t>
            </a:r>
            <a:r>
              <a:rPr sz="2600" spc="-10" dirty="0">
                <a:solidFill>
                  <a:srgbClr val="171717"/>
                </a:solidFill>
                <a:latin typeface="Microsoft YaHei"/>
                <a:cs typeface="Microsoft YaHei"/>
              </a:rPr>
              <a:t>i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的其他网</a:t>
            </a:r>
            <a:r>
              <a:rPr sz="2600" spc="-10" dirty="0">
                <a:solidFill>
                  <a:srgbClr val="171717"/>
                </a:solidFill>
                <a:latin typeface="Microsoft YaHei"/>
                <a:cs typeface="Microsoft YaHei"/>
              </a:rPr>
              <a:t>页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j  的重要度加权得到。</a:t>
            </a:r>
            <a:endParaRPr sz="26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235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权值不妨取网</a:t>
            </a:r>
            <a:r>
              <a:rPr sz="2200" spc="-15" dirty="0">
                <a:solidFill>
                  <a:srgbClr val="171717"/>
                </a:solidFill>
                <a:latin typeface="Microsoft YaHei"/>
                <a:cs typeface="Microsoft YaHei"/>
              </a:rPr>
              <a:t>页</a:t>
            </a: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j包含的链接数目。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70254" y="3417519"/>
            <a:ext cx="293370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5280" indent="-323215">
              <a:lnSpc>
                <a:spcPct val="10000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"/>
              <a:tabLst>
                <a:tab pos="335915" algn="l"/>
              </a:tabLst>
            </a:pP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指向网</a:t>
            </a:r>
            <a:r>
              <a:rPr sz="2200" spc="-15" dirty="0">
                <a:solidFill>
                  <a:srgbClr val="171717"/>
                </a:solidFill>
                <a:latin typeface="Microsoft YaHei"/>
                <a:cs typeface="Microsoft YaHei"/>
              </a:rPr>
              <a:t>页</a:t>
            </a: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i</a:t>
            </a:r>
            <a:r>
              <a:rPr sz="2200" spc="-10" dirty="0">
                <a:solidFill>
                  <a:srgbClr val="171717"/>
                </a:solidFill>
                <a:latin typeface="Microsoft YaHei"/>
                <a:cs typeface="Microsoft YaHei"/>
              </a:rPr>
              <a:t>的网页集合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281096" y="2264146"/>
            <a:ext cx="0" cy="330835"/>
          </a:xfrm>
          <a:custGeom>
            <a:avLst/>
            <a:gdLst/>
            <a:ahLst/>
            <a:cxnLst/>
            <a:rect l="l" t="t" r="r" b="b"/>
            <a:pathLst>
              <a:path h="330835">
                <a:moveTo>
                  <a:pt x="0" y="0"/>
                </a:moveTo>
                <a:lnTo>
                  <a:pt x="0" y="330369"/>
                </a:lnTo>
              </a:path>
            </a:pathLst>
          </a:custGeom>
          <a:ln w="1328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265822" y="2264146"/>
            <a:ext cx="0" cy="330835"/>
          </a:xfrm>
          <a:custGeom>
            <a:avLst/>
            <a:gdLst/>
            <a:ahLst/>
            <a:cxnLst/>
            <a:rect l="l" t="t" r="r" b="b"/>
            <a:pathLst>
              <a:path h="330835">
                <a:moveTo>
                  <a:pt x="0" y="0"/>
                </a:moveTo>
                <a:lnTo>
                  <a:pt x="0" y="330369"/>
                </a:lnTo>
              </a:path>
            </a:pathLst>
          </a:custGeom>
          <a:ln w="1328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688256" y="1986305"/>
            <a:ext cx="359410" cy="4432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750" spc="665" dirty="0">
                <a:latin typeface="Symbol"/>
                <a:cs typeface="Symbol"/>
              </a:rPr>
              <a:t></a:t>
            </a:r>
            <a:endParaRPr sz="2750">
              <a:latin typeface="Symbol"/>
              <a:cs typeface="Symbo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536304" y="2325774"/>
            <a:ext cx="71183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050" i="1" spc="135" dirty="0">
                <a:latin typeface="Times New Roman"/>
                <a:cs typeface="Times New Roman"/>
              </a:rPr>
              <a:t>j</a:t>
            </a:r>
            <a:r>
              <a:rPr sz="1050" spc="135" dirty="0">
                <a:latin typeface="Symbol"/>
                <a:cs typeface="Symbol"/>
              </a:rPr>
              <a:t></a:t>
            </a:r>
            <a:r>
              <a:rPr sz="1050" i="1" spc="135" dirty="0">
                <a:latin typeface="Times New Roman"/>
                <a:cs typeface="Times New Roman"/>
              </a:rPr>
              <a:t>In</a:t>
            </a:r>
            <a:r>
              <a:rPr sz="1400" spc="135" dirty="0">
                <a:latin typeface="Symbol"/>
                <a:cs typeface="Symbol"/>
              </a:rPr>
              <a:t></a:t>
            </a:r>
            <a:r>
              <a:rPr sz="1050" i="1" spc="135" dirty="0">
                <a:latin typeface="Times New Roman"/>
                <a:cs typeface="Times New Roman"/>
              </a:rPr>
              <a:t>P</a:t>
            </a:r>
            <a:r>
              <a:rPr sz="1125" i="1" spc="202" baseline="-18518" dirty="0">
                <a:latin typeface="Times New Roman"/>
                <a:cs typeface="Times New Roman"/>
              </a:rPr>
              <a:t>i</a:t>
            </a:r>
            <a:r>
              <a:rPr sz="1125" i="1" spc="142" baseline="-18518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Symbol"/>
                <a:cs typeface="Symbol"/>
              </a:rPr>
              <a:t></a:t>
            </a:r>
            <a:endParaRPr sz="1400">
              <a:latin typeface="Symbol"/>
              <a:cs typeface="Symbo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982037" y="2203167"/>
            <a:ext cx="76200" cy="1885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050" i="1" spc="105" dirty="0">
                <a:latin typeface="Times New Roman"/>
                <a:cs typeface="Times New Roman"/>
              </a:rPr>
              <a:t>j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60028" y="2397329"/>
            <a:ext cx="76200" cy="1885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050" i="1" spc="105" dirty="0">
                <a:latin typeface="Times New Roman"/>
                <a:cs typeface="Times New Roman"/>
              </a:rPr>
              <a:t>j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07542" y="2169238"/>
            <a:ext cx="2665095" cy="70167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R="647065" algn="r">
              <a:lnSpc>
                <a:spcPct val="100000"/>
              </a:lnSpc>
              <a:spcBef>
                <a:spcPts val="380"/>
              </a:spcBef>
            </a:pPr>
            <a:r>
              <a:rPr sz="1050" i="1" spc="105" dirty="0">
                <a:latin typeface="Times New Roman"/>
                <a:cs typeface="Times New Roman"/>
              </a:rPr>
              <a:t>i</a:t>
            </a:r>
            <a:endParaRPr sz="1050">
              <a:latin typeface="Times New Roman"/>
              <a:cs typeface="Times New Roman"/>
            </a:endParaRPr>
          </a:p>
          <a:p>
            <a:pPr marL="337185" indent="-325120">
              <a:lnSpc>
                <a:spcPct val="100000"/>
              </a:lnSpc>
              <a:spcBef>
                <a:spcPts val="66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参数的意义为：</a:t>
            </a:r>
            <a:endParaRPr sz="2600">
              <a:latin typeface="Microsoft YaHei"/>
              <a:cs typeface="Microsoft YaHe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291816" y="2110756"/>
            <a:ext cx="1002030" cy="4629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800" i="1" spc="270" dirty="0">
                <a:latin typeface="Times New Roman"/>
                <a:cs typeface="Times New Roman"/>
              </a:rPr>
              <a:t>Out</a:t>
            </a:r>
            <a:r>
              <a:rPr sz="2850" spc="270" dirty="0">
                <a:latin typeface="Symbol"/>
                <a:cs typeface="Symbol"/>
              </a:rPr>
              <a:t></a:t>
            </a:r>
            <a:r>
              <a:rPr sz="1800" i="1" spc="270" dirty="0">
                <a:latin typeface="Times New Roman"/>
                <a:cs typeface="Times New Roman"/>
              </a:rPr>
              <a:t>P</a:t>
            </a:r>
            <a:r>
              <a:rPr sz="1800" i="1" spc="235" dirty="0">
                <a:latin typeface="Times New Roman"/>
                <a:cs typeface="Times New Roman"/>
              </a:rPr>
              <a:t> </a:t>
            </a:r>
            <a:r>
              <a:rPr sz="2850" spc="-145" dirty="0">
                <a:latin typeface="Symbol"/>
                <a:cs typeface="Symbol"/>
              </a:rPr>
              <a:t></a:t>
            </a:r>
            <a:endParaRPr sz="2850">
              <a:latin typeface="Symbol"/>
              <a:cs typeface="Symbo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210726" y="1916116"/>
            <a:ext cx="2030730" cy="4629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4"/>
              </a:spcBef>
              <a:tabLst>
                <a:tab pos="487045" algn="l"/>
                <a:tab pos="1093470" algn="l"/>
              </a:tabLst>
            </a:pPr>
            <a:r>
              <a:rPr sz="2700" u="sng" spc="240" baseline="35493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	</a:t>
            </a:r>
            <a:r>
              <a:rPr sz="2700" u="sng" spc="487" baseline="35493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	</a:t>
            </a:r>
            <a:r>
              <a:rPr sz="1800" spc="160" dirty="0">
                <a:latin typeface="Symbol"/>
                <a:cs typeface="Symbol"/>
              </a:rPr>
              <a:t></a:t>
            </a:r>
            <a:r>
              <a:rPr sz="1800" spc="160" dirty="0">
                <a:latin typeface="Times New Roman"/>
                <a:cs typeface="Times New Roman"/>
              </a:rPr>
              <a:t> </a:t>
            </a:r>
            <a:r>
              <a:rPr sz="1800" i="1" spc="250" dirty="0">
                <a:latin typeface="Times New Roman"/>
                <a:cs typeface="Times New Roman"/>
              </a:rPr>
              <a:t>D</a:t>
            </a:r>
            <a:r>
              <a:rPr sz="2850" spc="250" dirty="0">
                <a:latin typeface="Symbol"/>
                <a:cs typeface="Symbol"/>
              </a:rPr>
              <a:t></a:t>
            </a:r>
            <a:r>
              <a:rPr sz="1800" i="1" spc="250" dirty="0">
                <a:latin typeface="Times New Roman"/>
                <a:cs typeface="Times New Roman"/>
              </a:rPr>
              <a:t>P</a:t>
            </a:r>
            <a:r>
              <a:rPr sz="1800" i="1" spc="15" dirty="0">
                <a:latin typeface="Times New Roman"/>
                <a:cs typeface="Times New Roman"/>
              </a:rPr>
              <a:t> </a:t>
            </a:r>
            <a:r>
              <a:rPr sz="2850" spc="-145" dirty="0">
                <a:latin typeface="Symbol"/>
                <a:cs typeface="Symbol"/>
              </a:rPr>
              <a:t></a:t>
            </a:r>
            <a:endParaRPr sz="2850">
              <a:latin typeface="Symbol"/>
              <a:cs typeface="Symbo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169335" y="1973981"/>
            <a:ext cx="2342515" cy="3930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800" i="1" spc="330" dirty="0">
                <a:latin typeface="Times New Roman"/>
                <a:cs typeface="Times New Roman"/>
              </a:rPr>
              <a:t>D</a:t>
            </a:r>
            <a:r>
              <a:rPr sz="2400" spc="330" dirty="0">
                <a:latin typeface="Symbol"/>
                <a:cs typeface="Symbol"/>
              </a:rPr>
              <a:t></a:t>
            </a:r>
            <a:r>
              <a:rPr sz="1800" i="1" spc="330" dirty="0">
                <a:latin typeface="Times New Roman"/>
                <a:cs typeface="Times New Roman"/>
              </a:rPr>
              <a:t>P</a:t>
            </a:r>
            <a:r>
              <a:rPr sz="1800" i="1" spc="-40" dirty="0">
                <a:latin typeface="Times New Roman"/>
                <a:cs typeface="Times New Roman"/>
              </a:rPr>
              <a:t> </a:t>
            </a:r>
            <a:r>
              <a:rPr sz="2400" spc="5" dirty="0">
                <a:latin typeface="Symbol"/>
                <a:cs typeface="Symbol"/>
              </a:rPr>
              <a:t></a:t>
            </a:r>
            <a:r>
              <a:rPr sz="2400" spc="-235" dirty="0">
                <a:latin typeface="Times New Roman"/>
                <a:cs typeface="Times New Roman"/>
              </a:rPr>
              <a:t> </a:t>
            </a:r>
            <a:r>
              <a:rPr sz="1800" spc="360" dirty="0">
                <a:latin typeface="Symbol"/>
                <a:cs typeface="Symbol"/>
              </a:rPr>
              <a:t></a:t>
            </a:r>
            <a:r>
              <a:rPr sz="1800" spc="80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Symbol"/>
                <a:cs typeface="Symbol"/>
              </a:rPr>
              <a:t></a:t>
            </a:r>
            <a:r>
              <a:rPr sz="1800" spc="15" dirty="0">
                <a:latin typeface="Times New Roman"/>
                <a:cs typeface="Times New Roman"/>
              </a:rPr>
              <a:t>1</a:t>
            </a:r>
            <a:r>
              <a:rPr sz="1800" spc="-250" dirty="0">
                <a:latin typeface="Times New Roman"/>
                <a:cs typeface="Times New Roman"/>
              </a:rPr>
              <a:t> </a:t>
            </a:r>
            <a:r>
              <a:rPr sz="1800" spc="360" dirty="0">
                <a:latin typeface="Symbol"/>
                <a:cs typeface="Symbol"/>
              </a:rPr>
              <a:t>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i="1" spc="325" dirty="0">
                <a:latin typeface="Times New Roman"/>
                <a:cs typeface="Times New Roman"/>
              </a:rPr>
              <a:t>d</a:t>
            </a:r>
            <a:r>
              <a:rPr sz="1800" i="1" spc="-100" dirty="0">
                <a:latin typeface="Times New Roman"/>
                <a:cs typeface="Times New Roman"/>
              </a:rPr>
              <a:t> </a:t>
            </a:r>
            <a:r>
              <a:rPr sz="2400" spc="290" dirty="0">
                <a:latin typeface="Symbol"/>
                <a:cs typeface="Symbol"/>
              </a:rPr>
              <a:t></a:t>
            </a:r>
            <a:r>
              <a:rPr sz="1800" spc="290" dirty="0">
                <a:latin typeface="Symbol"/>
                <a:cs typeface="Symbol"/>
              </a:rPr>
              <a:t>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i="1" spc="325" dirty="0">
                <a:latin typeface="Times New Roman"/>
                <a:cs typeface="Times New Roman"/>
              </a:rPr>
              <a:t>d</a:t>
            </a:r>
            <a:r>
              <a:rPr sz="1800" i="1" spc="85" dirty="0">
                <a:latin typeface="Times New Roman"/>
                <a:cs typeface="Times New Roman"/>
              </a:rPr>
              <a:t> </a:t>
            </a:r>
            <a:r>
              <a:rPr sz="1800" spc="160" dirty="0">
                <a:latin typeface="Symbol"/>
                <a:cs typeface="Symbol"/>
              </a:rPr>
              <a:t>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32154" y="2814319"/>
            <a:ext cx="4507865" cy="6623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73380" indent="-323215">
              <a:lnSpc>
                <a:spcPts val="251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"/>
              <a:tabLst>
                <a:tab pos="374015" algn="l"/>
              </a:tabLst>
            </a:pP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网页i的中重要性</a:t>
            </a:r>
            <a:endParaRPr sz="2200">
              <a:latin typeface="Microsoft YaHei"/>
              <a:cs typeface="Microsoft YaHei"/>
            </a:endParaRPr>
          </a:p>
          <a:p>
            <a:pPr marL="373380" indent="-323215">
              <a:lnSpc>
                <a:spcPts val="2510"/>
              </a:lnSpc>
              <a:buClr>
                <a:srgbClr val="6FAC46"/>
              </a:buClr>
              <a:buFont typeface="Wingdings"/>
              <a:buChar char=""/>
              <a:tabLst>
                <a:tab pos="374015" algn="l"/>
                <a:tab pos="3341370" algn="l"/>
              </a:tabLst>
            </a:pP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阻尼系</a:t>
            </a:r>
            <a:r>
              <a:rPr sz="2200" spc="-10" dirty="0">
                <a:solidFill>
                  <a:srgbClr val="171717"/>
                </a:solidFill>
                <a:latin typeface="Microsoft YaHei"/>
                <a:cs typeface="Microsoft YaHei"/>
              </a:rPr>
              <a:t>数d</a:t>
            </a: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，如设</a:t>
            </a:r>
            <a:r>
              <a:rPr sz="2200" spc="-1075" dirty="0">
                <a:solidFill>
                  <a:srgbClr val="171717"/>
                </a:solidFill>
                <a:latin typeface="Microsoft YaHei"/>
                <a:cs typeface="Microsoft YaHei"/>
              </a:rPr>
              <a:t>置</a:t>
            </a:r>
            <a:r>
              <a:rPr sz="2175" i="1" spc="22" baseline="17241" dirty="0">
                <a:latin typeface="Times New Roman"/>
                <a:cs typeface="Times New Roman"/>
              </a:rPr>
              <a:t>D</a:t>
            </a:r>
            <a:r>
              <a:rPr sz="2200" spc="-1789" dirty="0">
                <a:solidFill>
                  <a:srgbClr val="171717"/>
                </a:solidFill>
                <a:latin typeface="Microsoft YaHei"/>
                <a:cs typeface="Microsoft YaHei"/>
              </a:rPr>
              <a:t>为</a:t>
            </a:r>
            <a:r>
              <a:rPr sz="2850" spc="67" baseline="13157" dirty="0">
                <a:latin typeface="Symbol"/>
                <a:cs typeface="Symbol"/>
              </a:rPr>
              <a:t></a:t>
            </a:r>
            <a:r>
              <a:rPr sz="2175" i="1" baseline="17241" dirty="0">
                <a:latin typeface="Times New Roman"/>
                <a:cs typeface="Times New Roman"/>
              </a:rPr>
              <a:t>P</a:t>
            </a:r>
            <a:r>
              <a:rPr sz="1275" i="1" spc="-44" baseline="6535" dirty="0">
                <a:latin typeface="Times New Roman"/>
                <a:cs typeface="Times New Roman"/>
              </a:rPr>
              <a:t>i</a:t>
            </a:r>
            <a:r>
              <a:rPr sz="2200" spc="-1775" dirty="0">
                <a:solidFill>
                  <a:srgbClr val="171717"/>
                </a:solidFill>
                <a:latin typeface="Microsoft YaHei"/>
                <a:cs typeface="Microsoft YaHei"/>
              </a:rPr>
              <a:t>常</a:t>
            </a:r>
            <a:r>
              <a:rPr sz="2850" spc="7" baseline="13157" dirty="0">
                <a:latin typeface="Symbol"/>
                <a:cs typeface="Symbol"/>
              </a:rPr>
              <a:t></a:t>
            </a:r>
            <a:r>
              <a:rPr sz="2850" baseline="13157" dirty="0">
                <a:latin typeface="Times New Roman"/>
                <a:cs typeface="Times New Roman"/>
              </a:rPr>
              <a:t>	</a:t>
            </a:r>
            <a:r>
              <a:rPr sz="2200" spc="-5" dirty="0">
                <a:solidFill>
                  <a:srgbClr val="171717"/>
                </a:solidFill>
                <a:latin typeface="Microsoft YaHei"/>
                <a:cs typeface="Microsoft YaHei"/>
              </a:rPr>
              <a:t>系数</a:t>
            </a:r>
            <a:r>
              <a:rPr sz="2200" spc="-10" dirty="0">
                <a:solidFill>
                  <a:srgbClr val="171717"/>
                </a:solidFill>
                <a:latin typeface="Microsoft YaHei"/>
                <a:cs typeface="Microsoft YaHei"/>
              </a:rPr>
              <a:t>0.85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44854" y="3726343"/>
            <a:ext cx="3787775" cy="3676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60680" indent="-323215">
              <a:lnSpc>
                <a:spcPct val="10000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"/>
              <a:tabLst>
                <a:tab pos="361315" algn="l"/>
              </a:tabLst>
            </a:pPr>
            <a:r>
              <a:rPr sz="3300" spc="-7" baseline="2525" dirty="0">
                <a:solidFill>
                  <a:srgbClr val="171717"/>
                </a:solidFill>
                <a:latin typeface="Microsoft YaHei"/>
                <a:cs typeface="Microsoft YaHei"/>
              </a:rPr>
              <a:t>网页j指向的网页集</a:t>
            </a:r>
            <a:r>
              <a:rPr sz="3300" spc="397" baseline="2525" dirty="0">
                <a:solidFill>
                  <a:srgbClr val="171717"/>
                </a:solidFill>
                <a:latin typeface="Microsoft YaHei"/>
                <a:cs typeface="Microsoft YaHei"/>
              </a:rPr>
              <a:t>合</a:t>
            </a:r>
            <a:r>
              <a:rPr sz="2100" i="1" spc="577" baseline="13888" dirty="0">
                <a:latin typeface="Times New Roman"/>
                <a:cs typeface="Times New Roman"/>
              </a:rPr>
              <a:t>O</a:t>
            </a:r>
            <a:r>
              <a:rPr sz="2100" i="1" spc="450" baseline="13888" dirty="0">
                <a:latin typeface="Times New Roman"/>
                <a:cs typeface="Times New Roman"/>
              </a:rPr>
              <a:t>u</a:t>
            </a:r>
            <a:r>
              <a:rPr sz="2100" i="1" spc="375" baseline="13888" dirty="0">
                <a:latin typeface="Times New Roman"/>
                <a:cs typeface="Times New Roman"/>
              </a:rPr>
              <a:t>t</a:t>
            </a:r>
            <a:r>
              <a:rPr sz="3375" spc="-247" baseline="9876" dirty="0">
                <a:latin typeface="Symbol"/>
                <a:cs typeface="Symbol"/>
              </a:rPr>
              <a:t></a:t>
            </a:r>
            <a:r>
              <a:rPr sz="2100" i="1" spc="390" baseline="13888" dirty="0">
                <a:latin typeface="Times New Roman"/>
                <a:cs typeface="Times New Roman"/>
              </a:rPr>
              <a:t>P</a:t>
            </a:r>
            <a:r>
              <a:rPr sz="800" i="1" spc="90" dirty="0">
                <a:latin typeface="Times New Roman"/>
                <a:cs typeface="Times New Roman"/>
              </a:rPr>
              <a:t>j</a:t>
            </a:r>
            <a:r>
              <a:rPr sz="800" i="1" dirty="0">
                <a:latin typeface="Times New Roman"/>
                <a:cs typeface="Times New Roman"/>
              </a:rPr>
              <a:t> </a:t>
            </a:r>
            <a:r>
              <a:rPr sz="800" i="1" spc="-60" dirty="0">
                <a:latin typeface="Times New Roman"/>
                <a:cs typeface="Times New Roman"/>
              </a:rPr>
              <a:t> </a:t>
            </a:r>
            <a:r>
              <a:rPr sz="3375" spc="-172" baseline="9876" dirty="0">
                <a:latin typeface="Symbol"/>
                <a:cs typeface="Symbol"/>
              </a:rPr>
              <a:t></a:t>
            </a:r>
            <a:endParaRPr sz="3375" baseline="9876">
              <a:latin typeface="Symbol"/>
              <a:cs typeface="Symbo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074826" y="3437138"/>
            <a:ext cx="646430" cy="3175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450" i="1" spc="150" dirty="0">
                <a:latin typeface="Times New Roman"/>
                <a:cs typeface="Times New Roman"/>
              </a:rPr>
              <a:t>I</a:t>
            </a:r>
            <a:r>
              <a:rPr sz="1450" i="1" spc="285" dirty="0">
                <a:latin typeface="Times New Roman"/>
                <a:cs typeface="Times New Roman"/>
              </a:rPr>
              <a:t>n</a:t>
            </a:r>
            <a:r>
              <a:rPr sz="1900" spc="40" dirty="0">
                <a:latin typeface="Symbol"/>
                <a:cs typeface="Symbol"/>
              </a:rPr>
              <a:t></a:t>
            </a:r>
            <a:r>
              <a:rPr sz="1450" i="1" spc="-10" dirty="0">
                <a:latin typeface="Times New Roman"/>
                <a:cs typeface="Times New Roman"/>
              </a:rPr>
              <a:t>P</a:t>
            </a:r>
            <a:r>
              <a:rPr sz="1275" i="1" spc="120" baseline="-22875" dirty="0">
                <a:latin typeface="Times New Roman"/>
                <a:cs typeface="Times New Roman"/>
              </a:rPr>
              <a:t>i</a:t>
            </a:r>
            <a:r>
              <a:rPr sz="1275" i="1" baseline="-22875" dirty="0">
                <a:latin typeface="Times New Roman"/>
                <a:cs typeface="Times New Roman"/>
              </a:rPr>
              <a:t> </a:t>
            </a:r>
            <a:r>
              <a:rPr sz="1275" i="1" spc="-165" baseline="-22875" dirty="0">
                <a:latin typeface="Times New Roman"/>
                <a:cs typeface="Times New Roman"/>
              </a:rPr>
              <a:t> </a:t>
            </a:r>
            <a:r>
              <a:rPr sz="1900" spc="10" dirty="0">
                <a:latin typeface="Symbol"/>
                <a:cs typeface="Symbol"/>
              </a:rPr>
              <a:t></a:t>
            </a:r>
            <a:endParaRPr sz="1900">
              <a:latin typeface="Symbol"/>
              <a:cs typeface="Symbo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9792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00" dirty="0">
                <a:solidFill>
                  <a:srgbClr val="171717"/>
                </a:solidFill>
              </a:rPr>
              <a:t>T</a:t>
            </a:r>
            <a:r>
              <a:rPr spc="-5" dirty="0">
                <a:solidFill>
                  <a:srgbClr val="171717"/>
                </a:solidFill>
              </a:rPr>
              <a:t>extRank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693052"/>
            <a:ext cx="7576184" cy="98933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135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spc="-5" dirty="0">
                <a:solidFill>
                  <a:srgbClr val="171717"/>
                </a:solidFill>
                <a:latin typeface="Microsoft YaHei"/>
                <a:cs typeface="Microsoft YaHei"/>
              </a:rPr>
              <a:t>将</a:t>
            </a:r>
            <a:r>
              <a:rPr sz="2400" spc="-15" dirty="0">
                <a:solidFill>
                  <a:srgbClr val="171717"/>
                </a:solidFill>
                <a:latin typeface="Microsoft YaHei"/>
                <a:cs typeface="Microsoft YaHei"/>
              </a:rPr>
              <a:t>PageRank</a:t>
            </a:r>
            <a:r>
              <a:rPr sz="2400" dirty="0">
                <a:solidFill>
                  <a:srgbClr val="171717"/>
                </a:solidFill>
                <a:latin typeface="Microsoft YaHei"/>
                <a:cs typeface="Microsoft YaHei"/>
              </a:rPr>
              <a:t>中的“网页”换成“词”，结论仍成立。</a:t>
            </a:r>
            <a:endParaRPr sz="24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105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选择合适的窗口大小，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认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为窗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口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内的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词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相互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指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向。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07542" y="2303221"/>
            <a:ext cx="330136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10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spc="-5" dirty="0">
                <a:solidFill>
                  <a:srgbClr val="171717"/>
                </a:solidFill>
                <a:latin typeface="Microsoft YaHei"/>
                <a:cs typeface="Microsoft YaHei"/>
              </a:rPr>
              <a:t>句</a:t>
            </a:r>
            <a:r>
              <a:rPr sz="2400" dirty="0">
                <a:solidFill>
                  <a:srgbClr val="171717"/>
                </a:solidFill>
                <a:latin typeface="Microsoft YaHei"/>
                <a:cs typeface="Microsoft YaHei"/>
              </a:rPr>
              <a:t>子</a:t>
            </a:r>
            <a:r>
              <a:rPr sz="2400" spc="-10" dirty="0">
                <a:solidFill>
                  <a:srgbClr val="171717"/>
                </a:solidFill>
                <a:latin typeface="Microsoft YaHei"/>
                <a:cs typeface="Microsoft YaHei"/>
              </a:rPr>
              <a:t>Si</a:t>
            </a:r>
            <a:r>
              <a:rPr sz="2400" spc="-5" dirty="0">
                <a:solidFill>
                  <a:srgbClr val="171717"/>
                </a:solidFill>
                <a:latin typeface="Microsoft YaHei"/>
                <a:cs typeface="Microsoft YaHei"/>
              </a:rPr>
              <a:t>和</a:t>
            </a:r>
            <a:r>
              <a:rPr sz="2400" spc="-10" dirty="0">
                <a:solidFill>
                  <a:srgbClr val="171717"/>
                </a:solidFill>
                <a:latin typeface="Microsoft YaHei"/>
                <a:cs typeface="Microsoft YaHei"/>
              </a:rPr>
              <a:t>Sj</a:t>
            </a:r>
            <a:r>
              <a:rPr sz="2400" spc="-5" dirty="0">
                <a:solidFill>
                  <a:srgbClr val="171717"/>
                </a:solidFill>
                <a:latin typeface="Microsoft YaHei"/>
                <a:cs typeface="Microsoft YaHei"/>
              </a:rPr>
              <a:t>的相似度：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07542" y="3519627"/>
            <a:ext cx="7576184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10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spc="-5" dirty="0">
                <a:solidFill>
                  <a:srgbClr val="171717"/>
                </a:solidFill>
                <a:latin typeface="Microsoft YaHei"/>
                <a:cs typeface="Microsoft YaHei"/>
              </a:rPr>
              <a:t>将</a:t>
            </a:r>
            <a:r>
              <a:rPr sz="2400" spc="-15" dirty="0">
                <a:solidFill>
                  <a:srgbClr val="171717"/>
                </a:solidFill>
                <a:latin typeface="Microsoft YaHei"/>
                <a:cs typeface="Microsoft YaHei"/>
              </a:rPr>
              <a:t>PageRank</a:t>
            </a:r>
            <a:r>
              <a:rPr sz="2400" spc="-5" dirty="0">
                <a:solidFill>
                  <a:srgbClr val="171717"/>
                </a:solidFill>
                <a:latin typeface="Microsoft YaHei"/>
                <a:cs typeface="Microsoft YaHei"/>
              </a:rPr>
              <a:t>中“网页”换成“句子”，结论仍然基本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120232" y="2072933"/>
            <a:ext cx="0" cy="285750"/>
          </a:xfrm>
          <a:custGeom>
            <a:avLst/>
            <a:gdLst/>
            <a:ahLst/>
            <a:cxnLst/>
            <a:rect l="l" t="t" r="r" b="b"/>
            <a:pathLst>
              <a:path h="285750">
                <a:moveTo>
                  <a:pt x="0" y="0"/>
                </a:moveTo>
                <a:lnTo>
                  <a:pt x="0" y="285158"/>
                </a:lnTo>
              </a:path>
            </a:pathLst>
          </a:custGeom>
          <a:ln w="1149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008559" y="2072933"/>
            <a:ext cx="0" cy="285750"/>
          </a:xfrm>
          <a:custGeom>
            <a:avLst/>
            <a:gdLst/>
            <a:ahLst/>
            <a:cxnLst/>
            <a:rect l="l" t="t" r="r" b="b"/>
            <a:pathLst>
              <a:path h="285750">
                <a:moveTo>
                  <a:pt x="0" y="0"/>
                </a:moveTo>
                <a:lnTo>
                  <a:pt x="0" y="285158"/>
                </a:lnTo>
              </a:path>
            </a:pathLst>
          </a:custGeom>
          <a:ln w="1149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596411" y="1831377"/>
            <a:ext cx="314325" cy="38608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350" spc="595" dirty="0">
                <a:latin typeface="Symbol"/>
                <a:cs typeface="Symbol"/>
              </a:rPr>
              <a:t></a:t>
            </a:r>
            <a:endParaRPr sz="2350">
              <a:latin typeface="Symbol"/>
              <a:cs typeface="Symbo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450174" y="2124390"/>
            <a:ext cx="64770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900" i="1" spc="135" dirty="0">
                <a:latin typeface="Times New Roman"/>
                <a:cs typeface="Times New Roman"/>
              </a:rPr>
              <a:t>j</a:t>
            </a:r>
            <a:r>
              <a:rPr sz="900" spc="135" dirty="0">
                <a:latin typeface="Symbol"/>
                <a:cs typeface="Symbol"/>
              </a:rPr>
              <a:t></a:t>
            </a:r>
            <a:r>
              <a:rPr sz="900" i="1" spc="135" dirty="0">
                <a:latin typeface="Times New Roman"/>
                <a:cs typeface="Times New Roman"/>
              </a:rPr>
              <a:t>In</a:t>
            </a:r>
            <a:r>
              <a:rPr sz="1200" spc="135" dirty="0">
                <a:latin typeface="Symbol"/>
                <a:cs typeface="Symbol"/>
              </a:rPr>
              <a:t></a:t>
            </a:r>
            <a:r>
              <a:rPr sz="900" i="1" spc="135" dirty="0">
                <a:latin typeface="Times New Roman"/>
                <a:cs typeface="Times New Roman"/>
              </a:rPr>
              <a:t>w</a:t>
            </a:r>
            <a:r>
              <a:rPr sz="975" i="1" spc="202" baseline="-21367" dirty="0">
                <a:latin typeface="Times New Roman"/>
                <a:cs typeface="Times New Roman"/>
              </a:rPr>
              <a:t>i</a:t>
            </a:r>
            <a:r>
              <a:rPr sz="975" i="1" spc="127" baseline="-21367" dirty="0">
                <a:latin typeface="Times New Roman"/>
                <a:cs typeface="Times New Roman"/>
              </a:rPr>
              <a:t> </a:t>
            </a:r>
            <a:r>
              <a:rPr sz="1200" spc="5" dirty="0">
                <a:latin typeface="Symbol"/>
                <a:cs typeface="Symbol"/>
              </a:rPr>
              <a:t></a:t>
            </a:r>
            <a:endParaRPr sz="1200">
              <a:latin typeface="Symbol"/>
              <a:cs typeface="Symbo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64525" y="2018562"/>
            <a:ext cx="69215" cy="1657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00" i="1" spc="90" dirty="0">
                <a:latin typeface="Times New Roman"/>
                <a:cs typeface="Times New Roman"/>
              </a:rPr>
              <a:t>j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829987" y="2186152"/>
            <a:ext cx="69215" cy="1657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00" i="1" spc="90" dirty="0">
                <a:latin typeface="Times New Roman"/>
                <a:cs typeface="Times New Roman"/>
              </a:rPr>
              <a:t>j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834451" y="2018562"/>
            <a:ext cx="69215" cy="1657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127787" y="1938797"/>
            <a:ext cx="907415" cy="4025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i="1" spc="235" dirty="0">
                <a:latin typeface="Times New Roman"/>
                <a:cs typeface="Times New Roman"/>
              </a:rPr>
              <a:t>Out</a:t>
            </a:r>
            <a:r>
              <a:rPr sz="3675" spc="352" baseline="1133" dirty="0">
                <a:latin typeface="Symbol"/>
                <a:cs typeface="Symbol"/>
              </a:rPr>
              <a:t></a:t>
            </a:r>
            <a:r>
              <a:rPr sz="1550" i="1" spc="235" dirty="0">
                <a:latin typeface="Times New Roman"/>
                <a:cs typeface="Times New Roman"/>
              </a:rPr>
              <a:t>w</a:t>
            </a:r>
            <a:r>
              <a:rPr sz="1550" i="1" spc="409" dirty="0">
                <a:latin typeface="Times New Roman"/>
                <a:cs typeface="Times New Roman"/>
              </a:rPr>
              <a:t> </a:t>
            </a:r>
            <a:r>
              <a:rPr sz="3675" spc="-179" baseline="1133" dirty="0">
                <a:latin typeface="Symbol"/>
                <a:cs typeface="Symbol"/>
              </a:rPr>
              <a:t></a:t>
            </a:r>
            <a:endParaRPr sz="3675" baseline="1133">
              <a:latin typeface="Symbol"/>
              <a:cs typeface="Symbo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054224" y="1770794"/>
            <a:ext cx="1840864" cy="4025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  <a:tabLst>
                <a:tab pos="445134" algn="l"/>
                <a:tab pos="987425" algn="l"/>
              </a:tabLst>
            </a:pPr>
            <a:r>
              <a:rPr sz="2325" u="sng" spc="209" baseline="35842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	</a:t>
            </a:r>
            <a:r>
              <a:rPr sz="2325" u="sng" spc="427" baseline="35842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	</a:t>
            </a:r>
            <a:r>
              <a:rPr sz="1550" spc="140" dirty="0">
                <a:latin typeface="Symbol"/>
                <a:cs typeface="Symbol"/>
              </a:rPr>
              <a:t></a:t>
            </a:r>
            <a:r>
              <a:rPr sz="1550" spc="140" dirty="0">
                <a:latin typeface="Times New Roman"/>
                <a:cs typeface="Times New Roman"/>
              </a:rPr>
              <a:t> </a:t>
            </a:r>
            <a:r>
              <a:rPr sz="1550" i="1" spc="220" dirty="0">
                <a:latin typeface="Times New Roman"/>
                <a:cs typeface="Times New Roman"/>
              </a:rPr>
              <a:t>D</a:t>
            </a:r>
            <a:r>
              <a:rPr sz="2450" spc="220" dirty="0">
                <a:latin typeface="Symbol"/>
                <a:cs typeface="Symbol"/>
              </a:rPr>
              <a:t></a:t>
            </a:r>
            <a:r>
              <a:rPr sz="1550" i="1" spc="220" dirty="0">
                <a:latin typeface="Times New Roman"/>
                <a:cs typeface="Times New Roman"/>
              </a:rPr>
              <a:t>w </a:t>
            </a:r>
            <a:r>
              <a:rPr sz="2450" spc="-120" dirty="0">
                <a:latin typeface="Symbol"/>
                <a:cs typeface="Symbol"/>
              </a:rPr>
              <a:t></a:t>
            </a:r>
            <a:endParaRPr sz="2450">
              <a:latin typeface="Symbol"/>
              <a:cs typeface="Symbo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375890" y="1820740"/>
            <a:ext cx="2060575" cy="3429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550" i="1" spc="285" dirty="0">
                <a:latin typeface="Times New Roman"/>
                <a:cs typeface="Times New Roman"/>
              </a:rPr>
              <a:t>D</a:t>
            </a:r>
            <a:r>
              <a:rPr sz="2050" spc="285" dirty="0">
                <a:latin typeface="Symbol"/>
                <a:cs typeface="Symbol"/>
              </a:rPr>
              <a:t></a:t>
            </a:r>
            <a:r>
              <a:rPr sz="1550" i="1" spc="285" dirty="0">
                <a:latin typeface="Times New Roman"/>
                <a:cs typeface="Times New Roman"/>
              </a:rPr>
              <a:t>w</a:t>
            </a:r>
            <a:r>
              <a:rPr sz="1550" i="1" spc="190" dirty="0">
                <a:latin typeface="Times New Roman"/>
                <a:cs typeface="Times New Roman"/>
              </a:rPr>
              <a:t> </a:t>
            </a:r>
            <a:r>
              <a:rPr sz="2050" spc="10" dirty="0">
                <a:latin typeface="Symbol"/>
                <a:cs typeface="Symbol"/>
              </a:rPr>
              <a:t></a:t>
            </a:r>
            <a:r>
              <a:rPr sz="2050" spc="-195" dirty="0">
                <a:latin typeface="Times New Roman"/>
                <a:cs typeface="Times New Roman"/>
              </a:rPr>
              <a:t> </a:t>
            </a:r>
            <a:r>
              <a:rPr sz="1550" spc="315" dirty="0">
                <a:latin typeface="Symbol"/>
                <a:cs typeface="Symbol"/>
              </a:rPr>
              <a:t></a:t>
            </a:r>
            <a:r>
              <a:rPr sz="1550" spc="60" dirty="0">
                <a:latin typeface="Times New Roman"/>
                <a:cs typeface="Times New Roman"/>
              </a:rPr>
              <a:t> </a:t>
            </a:r>
            <a:r>
              <a:rPr sz="2050" spc="15" dirty="0">
                <a:latin typeface="Symbol"/>
                <a:cs typeface="Symbol"/>
              </a:rPr>
              <a:t></a:t>
            </a:r>
            <a:r>
              <a:rPr sz="1550" spc="15" dirty="0">
                <a:latin typeface="Times New Roman"/>
                <a:cs typeface="Times New Roman"/>
              </a:rPr>
              <a:t>1</a:t>
            </a:r>
            <a:r>
              <a:rPr sz="1550" spc="-225" dirty="0">
                <a:latin typeface="Times New Roman"/>
                <a:cs typeface="Times New Roman"/>
              </a:rPr>
              <a:t> </a:t>
            </a:r>
            <a:r>
              <a:rPr sz="1550" spc="315" dirty="0">
                <a:latin typeface="Symbol"/>
                <a:cs typeface="Symbol"/>
              </a:rPr>
              <a:t></a:t>
            </a:r>
            <a:r>
              <a:rPr sz="1550" spc="-35" dirty="0">
                <a:latin typeface="Times New Roman"/>
                <a:cs typeface="Times New Roman"/>
              </a:rPr>
              <a:t> </a:t>
            </a:r>
            <a:r>
              <a:rPr sz="1550" i="1" spc="285" dirty="0">
                <a:latin typeface="Times New Roman"/>
                <a:cs typeface="Times New Roman"/>
              </a:rPr>
              <a:t>d</a:t>
            </a:r>
            <a:r>
              <a:rPr sz="1550" i="1" spc="-90" dirty="0">
                <a:latin typeface="Times New Roman"/>
                <a:cs typeface="Times New Roman"/>
              </a:rPr>
              <a:t> </a:t>
            </a:r>
            <a:r>
              <a:rPr sz="2050" spc="260" dirty="0">
                <a:latin typeface="Symbol"/>
                <a:cs typeface="Symbol"/>
              </a:rPr>
              <a:t></a:t>
            </a:r>
            <a:r>
              <a:rPr sz="1550" spc="260" dirty="0">
                <a:latin typeface="Symbol"/>
                <a:cs typeface="Symbol"/>
              </a:rPr>
              <a:t></a:t>
            </a:r>
            <a:r>
              <a:rPr sz="1550" dirty="0">
                <a:latin typeface="Times New Roman"/>
                <a:cs typeface="Times New Roman"/>
              </a:rPr>
              <a:t> </a:t>
            </a:r>
            <a:r>
              <a:rPr sz="1550" i="1" spc="285" dirty="0">
                <a:latin typeface="Times New Roman"/>
                <a:cs typeface="Times New Roman"/>
              </a:rPr>
              <a:t>d</a:t>
            </a:r>
            <a:r>
              <a:rPr sz="1550" i="1" spc="65" dirty="0">
                <a:latin typeface="Times New Roman"/>
                <a:cs typeface="Times New Roman"/>
              </a:rPr>
              <a:t> </a:t>
            </a:r>
            <a:r>
              <a:rPr sz="1550" spc="140" dirty="0">
                <a:latin typeface="Symbol"/>
                <a:cs typeface="Symbol"/>
              </a:rPr>
              <a:t></a:t>
            </a:r>
            <a:endParaRPr sz="1550" dirty="0">
              <a:latin typeface="Symbol"/>
              <a:cs typeface="Symbo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4088451" y="2662190"/>
            <a:ext cx="0" cy="287655"/>
          </a:xfrm>
          <a:custGeom>
            <a:avLst/>
            <a:gdLst/>
            <a:ahLst/>
            <a:cxnLst/>
            <a:rect l="l" t="t" r="r" b="b"/>
            <a:pathLst>
              <a:path h="287655">
                <a:moveTo>
                  <a:pt x="0" y="0"/>
                </a:moveTo>
                <a:lnTo>
                  <a:pt x="0" y="287446"/>
                </a:lnTo>
              </a:path>
            </a:pathLst>
          </a:custGeom>
          <a:ln w="1142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591015" y="2662190"/>
            <a:ext cx="0" cy="287655"/>
          </a:xfrm>
          <a:custGeom>
            <a:avLst/>
            <a:gdLst/>
            <a:ahLst/>
            <a:cxnLst/>
            <a:rect l="l" t="t" r="r" b="b"/>
            <a:pathLst>
              <a:path h="287655">
                <a:moveTo>
                  <a:pt x="0" y="0"/>
                </a:moveTo>
                <a:lnTo>
                  <a:pt x="0" y="287446"/>
                </a:lnTo>
              </a:path>
            </a:pathLst>
          </a:custGeom>
          <a:ln w="1142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915103" y="3023004"/>
            <a:ext cx="0" cy="242570"/>
          </a:xfrm>
          <a:custGeom>
            <a:avLst/>
            <a:gdLst/>
            <a:ahLst/>
            <a:cxnLst/>
            <a:rect l="l" t="t" r="r" b="b"/>
            <a:pathLst>
              <a:path h="242570">
                <a:moveTo>
                  <a:pt x="0" y="0"/>
                </a:moveTo>
                <a:lnTo>
                  <a:pt x="0" y="242147"/>
                </a:lnTo>
              </a:path>
            </a:pathLst>
          </a:custGeom>
          <a:ln w="1142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5183939" y="3023004"/>
            <a:ext cx="0" cy="242570"/>
          </a:xfrm>
          <a:custGeom>
            <a:avLst/>
            <a:gdLst/>
            <a:ahLst/>
            <a:cxnLst/>
            <a:rect l="l" t="t" r="r" b="b"/>
            <a:pathLst>
              <a:path h="242570">
                <a:moveTo>
                  <a:pt x="0" y="0"/>
                </a:moveTo>
                <a:lnTo>
                  <a:pt x="0" y="242147"/>
                </a:lnTo>
              </a:path>
            </a:pathLst>
          </a:custGeom>
          <a:ln w="1142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5808908" y="3000144"/>
            <a:ext cx="0" cy="287655"/>
          </a:xfrm>
          <a:custGeom>
            <a:avLst/>
            <a:gdLst/>
            <a:ahLst/>
            <a:cxnLst/>
            <a:rect l="l" t="t" r="r" b="b"/>
            <a:pathLst>
              <a:path h="287654">
                <a:moveTo>
                  <a:pt x="0" y="0"/>
                </a:moveTo>
                <a:lnTo>
                  <a:pt x="0" y="287458"/>
                </a:lnTo>
              </a:path>
            </a:pathLst>
          </a:custGeom>
          <a:ln w="1142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114230" y="3000144"/>
            <a:ext cx="0" cy="287655"/>
          </a:xfrm>
          <a:custGeom>
            <a:avLst/>
            <a:gdLst/>
            <a:ahLst/>
            <a:cxnLst/>
            <a:rect l="l" t="t" r="r" b="b"/>
            <a:pathLst>
              <a:path h="287654">
                <a:moveTo>
                  <a:pt x="0" y="0"/>
                </a:moveTo>
                <a:lnTo>
                  <a:pt x="0" y="287458"/>
                </a:lnTo>
              </a:path>
            </a:pathLst>
          </a:custGeom>
          <a:ln w="1142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060695" y="2974899"/>
            <a:ext cx="2564130" cy="0"/>
          </a:xfrm>
          <a:custGeom>
            <a:avLst/>
            <a:gdLst/>
            <a:ahLst/>
            <a:cxnLst/>
            <a:rect l="l" t="t" r="r" b="b"/>
            <a:pathLst>
              <a:path w="2564129">
                <a:moveTo>
                  <a:pt x="0" y="0"/>
                </a:moveTo>
                <a:lnTo>
                  <a:pt x="2563896" y="0"/>
                </a:lnTo>
              </a:path>
            </a:pathLst>
          </a:custGeom>
          <a:ln w="840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5077672" y="3114763"/>
            <a:ext cx="99758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939800" algn="l"/>
              </a:tabLst>
            </a:pPr>
            <a:r>
              <a:rPr sz="900" i="1" spc="100" dirty="0">
                <a:latin typeface="Times New Roman"/>
                <a:cs typeface="Times New Roman"/>
              </a:rPr>
              <a:t>i	j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353317" y="2776800"/>
            <a:ext cx="96520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155" dirty="0">
                <a:latin typeface="Times New Roman"/>
                <a:cs typeface="Times New Roman"/>
              </a:rPr>
              <a:t>k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3264276" y="2945983"/>
            <a:ext cx="42735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69570" algn="l"/>
              </a:tabLst>
            </a:pPr>
            <a:r>
              <a:rPr sz="900" i="1" spc="100" dirty="0">
                <a:latin typeface="Times New Roman"/>
                <a:cs typeface="Times New Roman"/>
              </a:rPr>
              <a:t>i	j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4538434" y="2980221"/>
            <a:ext cx="1452880" cy="2679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  <a:tabLst>
                <a:tab pos="711835" algn="l"/>
              </a:tabLst>
            </a:pPr>
            <a:r>
              <a:rPr sz="1550" spc="155" dirty="0">
                <a:latin typeface="Times New Roman"/>
                <a:cs typeface="Times New Roman"/>
              </a:rPr>
              <a:t>log</a:t>
            </a:r>
            <a:r>
              <a:rPr sz="1550" spc="280" dirty="0">
                <a:latin typeface="Times New Roman"/>
                <a:cs typeface="Times New Roman"/>
              </a:rPr>
              <a:t> </a:t>
            </a:r>
            <a:r>
              <a:rPr sz="1550" i="1" spc="300" dirty="0">
                <a:latin typeface="Times New Roman"/>
                <a:cs typeface="Times New Roman"/>
              </a:rPr>
              <a:t>S	</a:t>
            </a:r>
            <a:r>
              <a:rPr sz="1550" spc="330" dirty="0">
                <a:latin typeface="Symbol"/>
                <a:cs typeface="Symbol"/>
              </a:rPr>
              <a:t></a:t>
            </a:r>
            <a:r>
              <a:rPr sz="1550" spc="330" dirty="0">
                <a:latin typeface="Times New Roman"/>
                <a:cs typeface="Times New Roman"/>
              </a:rPr>
              <a:t> </a:t>
            </a:r>
            <a:r>
              <a:rPr sz="1550" spc="155" dirty="0">
                <a:latin typeface="Times New Roman"/>
                <a:cs typeface="Times New Roman"/>
              </a:rPr>
              <a:t>log</a:t>
            </a:r>
            <a:r>
              <a:rPr sz="1550" spc="-180" dirty="0">
                <a:latin typeface="Times New Roman"/>
                <a:cs typeface="Times New Roman"/>
              </a:rPr>
              <a:t> </a:t>
            </a:r>
            <a:r>
              <a:rPr sz="1550" i="1" spc="300" dirty="0">
                <a:latin typeface="Times New Roman"/>
                <a:cs typeface="Times New Roman"/>
              </a:rPr>
              <a:t>S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4092092" y="2527803"/>
            <a:ext cx="2545080" cy="415925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ts val="2445"/>
              </a:lnSpc>
              <a:spcBef>
                <a:spcPts val="140"/>
              </a:spcBef>
              <a:tabLst>
                <a:tab pos="429895" algn="l"/>
                <a:tab pos="855344" algn="l"/>
                <a:tab pos="1920875" algn="l"/>
              </a:tabLst>
            </a:pPr>
            <a:r>
              <a:rPr sz="3675" spc="-60" baseline="1133" dirty="0">
                <a:latin typeface="Symbol"/>
                <a:cs typeface="Symbol"/>
              </a:rPr>
              <a:t></a:t>
            </a:r>
            <a:r>
              <a:rPr sz="1550" i="1" spc="-40" dirty="0">
                <a:latin typeface="Times New Roman"/>
                <a:cs typeface="Times New Roman"/>
              </a:rPr>
              <a:t>w	</a:t>
            </a:r>
            <a:r>
              <a:rPr sz="1550" spc="120" dirty="0">
                <a:latin typeface="Times New Roman"/>
                <a:cs typeface="Times New Roman"/>
              </a:rPr>
              <a:t>|</a:t>
            </a:r>
            <a:r>
              <a:rPr sz="1550" spc="40" dirty="0">
                <a:latin typeface="Times New Roman"/>
                <a:cs typeface="Times New Roman"/>
              </a:rPr>
              <a:t> </a:t>
            </a:r>
            <a:r>
              <a:rPr sz="1550" i="1" spc="405" dirty="0">
                <a:latin typeface="Times New Roman"/>
                <a:cs typeface="Times New Roman"/>
              </a:rPr>
              <a:t>w	</a:t>
            </a:r>
            <a:r>
              <a:rPr sz="1550" spc="430" dirty="0">
                <a:latin typeface="Symbol"/>
                <a:cs typeface="Symbol"/>
              </a:rPr>
              <a:t></a:t>
            </a:r>
            <a:r>
              <a:rPr sz="1550" spc="430" dirty="0">
                <a:latin typeface="Times New Roman"/>
                <a:cs typeface="Times New Roman"/>
              </a:rPr>
              <a:t> </a:t>
            </a:r>
            <a:r>
              <a:rPr sz="1550" i="1" spc="300" dirty="0">
                <a:latin typeface="Times New Roman"/>
                <a:cs typeface="Times New Roman"/>
              </a:rPr>
              <a:t>S</a:t>
            </a:r>
            <a:r>
              <a:rPr sz="1550" i="1" spc="55" dirty="0">
                <a:latin typeface="Times New Roman"/>
                <a:cs typeface="Times New Roman"/>
              </a:rPr>
              <a:t> </a:t>
            </a:r>
            <a:r>
              <a:rPr sz="1550" spc="470" dirty="0">
                <a:latin typeface="Times New Roman"/>
                <a:cs typeface="Times New Roman"/>
              </a:rPr>
              <a:t>&amp;</a:t>
            </a:r>
            <a:r>
              <a:rPr sz="1550" spc="-40" dirty="0">
                <a:latin typeface="Times New Roman"/>
                <a:cs typeface="Times New Roman"/>
              </a:rPr>
              <a:t> </a:t>
            </a:r>
            <a:r>
              <a:rPr sz="1550" i="1" spc="405" dirty="0">
                <a:latin typeface="Times New Roman"/>
                <a:cs typeface="Times New Roman"/>
              </a:rPr>
              <a:t>w	</a:t>
            </a:r>
            <a:r>
              <a:rPr sz="1550" spc="430" dirty="0">
                <a:latin typeface="Symbol"/>
                <a:cs typeface="Symbol"/>
              </a:rPr>
              <a:t></a:t>
            </a:r>
            <a:r>
              <a:rPr sz="1550" spc="430" dirty="0">
                <a:latin typeface="Times New Roman"/>
                <a:cs typeface="Times New Roman"/>
              </a:rPr>
              <a:t> </a:t>
            </a:r>
            <a:r>
              <a:rPr sz="1550" i="1" spc="300" dirty="0">
                <a:latin typeface="Times New Roman"/>
                <a:cs typeface="Times New Roman"/>
              </a:rPr>
              <a:t>S</a:t>
            </a:r>
            <a:r>
              <a:rPr sz="1550" i="1" spc="-125" dirty="0">
                <a:latin typeface="Times New Roman"/>
                <a:cs typeface="Times New Roman"/>
              </a:rPr>
              <a:t> </a:t>
            </a:r>
            <a:r>
              <a:rPr sz="3675" spc="-232" baseline="1133" dirty="0">
                <a:latin typeface="Symbol"/>
                <a:cs typeface="Symbol"/>
              </a:rPr>
              <a:t></a:t>
            </a:r>
            <a:endParaRPr sz="3675" baseline="1133">
              <a:latin typeface="Symbol"/>
              <a:cs typeface="Symbol"/>
            </a:endParaRPr>
          </a:p>
          <a:p>
            <a:pPr marL="711835">
              <a:lnSpc>
                <a:spcPts val="585"/>
              </a:lnSpc>
              <a:tabLst>
                <a:tab pos="1229995" algn="l"/>
                <a:tab pos="1777364" algn="l"/>
                <a:tab pos="2329815" algn="l"/>
              </a:tabLst>
            </a:pPr>
            <a:r>
              <a:rPr sz="900" i="1" spc="155" dirty="0">
                <a:latin typeface="Times New Roman"/>
                <a:cs typeface="Times New Roman"/>
              </a:rPr>
              <a:t>k	</a:t>
            </a:r>
            <a:r>
              <a:rPr sz="900" i="1" spc="100" dirty="0">
                <a:latin typeface="Times New Roman"/>
                <a:cs typeface="Times New Roman"/>
              </a:rPr>
              <a:t>i	</a:t>
            </a:r>
            <a:r>
              <a:rPr sz="900" i="1" spc="155" dirty="0">
                <a:latin typeface="Times New Roman"/>
                <a:cs typeface="Times New Roman"/>
              </a:rPr>
              <a:t>k	</a:t>
            </a:r>
            <a:r>
              <a:rPr sz="900" i="1" spc="100" dirty="0">
                <a:latin typeface="Times New Roman"/>
                <a:cs typeface="Times New Roman"/>
              </a:rPr>
              <a:t>j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2228557" y="2696591"/>
            <a:ext cx="1779905" cy="4051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  <a:tabLst>
                <a:tab pos="1496060" algn="l"/>
              </a:tabLst>
            </a:pPr>
            <a:r>
              <a:rPr sz="1550" i="1" spc="210" dirty="0">
                <a:latin typeface="Times New Roman"/>
                <a:cs typeface="Times New Roman"/>
              </a:rPr>
              <a:t>Similar </a:t>
            </a:r>
            <a:r>
              <a:rPr sz="2450" spc="45" dirty="0">
                <a:latin typeface="Symbol"/>
                <a:cs typeface="Symbol"/>
              </a:rPr>
              <a:t></a:t>
            </a:r>
            <a:r>
              <a:rPr sz="1550" i="1" spc="45" dirty="0">
                <a:latin typeface="Times New Roman"/>
                <a:cs typeface="Times New Roman"/>
              </a:rPr>
              <a:t>S</a:t>
            </a:r>
            <a:r>
              <a:rPr sz="1550" i="1" spc="5" dirty="0">
                <a:latin typeface="Times New Roman"/>
                <a:cs typeface="Times New Roman"/>
              </a:rPr>
              <a:t> </a:t>
            </a:r>
            <a:r>
              <a:rPr sz="1550" spc="150" dirty="0">
                <a:latin typeface="Times New Roman"/>
                <a:cs typeface="Times New Roman"/>
              </a:rPr>
              <a:t>,</a:t>
            </a:r>
            <a:r>
              <a:rPr sz="1550" spc="-95" dirty="0">
                <a:latin typeface="Times New Roman"/>
                <a:cs typeface="Times New Roman"/>
              </a:rPr>
              <a:t> </a:t>
            </a:r>
            <a:r>
              <a:rPr sz="1550" i="1" spc="300" dirty="0">
                <a:latin typeface="Times New Roman"/>
                <a:cs typeface="Times New Roman"/>
              </a:rPr>
              <a:t>S	</a:t>
            </a:r>
            <a:r>
              <a:rPr sz="2450" spc="-110" dirty="0">
                <a:latin typeface="Symbol"/>
                <a:cs typeface="Symbol"/>
              </a:rPr>
              <a:t></a:t>
            </a:r>
            <a:r>
              <a:rPr sz="2450" spc="-440" dirty="0">
                <a:latin typeface="Times New Roman"/>
                <a:cs typeface="Times New Roman"/>
              </a:rPr>
              <a:t> </a:t>
            </a:r>
            <a:r>
              <a:rPr sz="1550" spc="330" dirty="0">
                <a:latin typeface="Symbol"/>
                <a:cs typeface="Symbol"/>
              </a:rPr>
              <a:t>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5272684" y="4530778"/>
            <a:ext cx="2121535" cy="0"/>
          </a:xfrm>
          <a:custGeom>
            <a:avLst/>
            <a:gdLst/>
            <a:ahLst/>
            <a:cxnLst/>
            <a:rect l="l" t="t" r="r" b="b"/>
            <a:pathLst>
              <a:path w="2121534">
                <a:moveTo>
                  <a:pt x="0" y="0"/>
                </a:moveTo>
                <a:lnTo>
                  <a:pt x="2121261" y="0"/>
                </a:lnTo>
              </a:path>
            </a:pathLst>
          </a:custGeom>
          <a:ln w="854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4783219" y="4312830"/>
            <a:ext cx="316230" cy="3886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350" spc="610" dirty="0">
                <a:latin typeface="Symbol"/>
                <a:cs typeface="Symbol"/>
              </a:rPr>
              <a:t></a:t>
            </a:r>
            <a:endParaRPr sz="2350">
              <a:latin typeface="Symbol"/>
              <a:cs typeface="Symbo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5483109" y="4470547"/>
            <a:ext cx="316230" cy="3886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350" spc="610" dirty="0">
                <a:latin typeface="Symbol"/>
                <a:cs typeface="Symbol"/>
              </a:rPr>
              <a:t></a:t>
            </a:r>
            <a:endParaRPr sz="2350">
              <a:latin typeface="Symbol"/>
              <a:cs typeface="Symbo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4644386" y="4608026"/>
            <a:ext cx="633730" cy="2101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900" i="1" spc="140" dirty="0">
                <a:latin typeface="Times New Roman"/>
                <a:cs typeface="Times New Roman"/>
              </a:rPr>
              <a:t>j</a:t>
            </a:r>
            <a:r>
              <a:rPr sz="900" spc="140" dirty="0">
                <a:latin typeface="Symbol"/>
                <a:cs typeface="Symbol"/>
              </a:rPr>
              <a:t></a:t>
            </a:r>
            <a:r>
              <a:rPr sz="900" i="1" spc="140" dirty="0">
                <a:latin typeface="Times New Roman"/>
                <a:cs typeface="Times New Roman"/>
              </a:rPr>
              <a:t>In</a:t>
            </a:r>
            <a:r>
              <a:rPr sz="1200" spc="140" dirty="0">
                <a:latin typeface="Symbol"/>
                <a:cs typeface="Symbol"/>
              </a:rPr>
              <a:t></a:t>
            </a:r>
            <a:r>
              <a:rPr sz="900" i="1" spc="140" dirty="0">
                <a:latin typeface="Times New Roman"/>
                <a:cs typeface="Times New Roman"/>
              </a:rPr>
              <a:t>S</a:t>
            </a:r>
            <a:r>
              <a:rPr sz="975" i="1" spc="209" baseline="-21367" dirty="0">
                <a:latin typeface="Times New Roman"/>
                <a:cs typeface="Times New Roman"/>
              </a:rPr>
              <a:t>i</a:t>
            </a:r>
            <a:r>
              <a:rPr sz="975" i="1" spc="135" baseline="-21367" dirty="0">
                <a:latin typeface="Times New Roman"/>
                <a:cs typeface="Times New Roman"/>
              </a:rPr>
              <a:t> </a:t>
            </a:r>
            <a:r>
              <a:rPr sz="1200" spc="5" dirty="0">
                <a:latin typeface="Symbol"/>
                <a:cs typeface="Symbol"/>
              </a:rPr>
              <a:t></a:t>
            </a:r>
            <a:endParaRPr sz="1200">
              <a:latin typeface="Symbol"/>
              <a:cs typeface="Symbo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7991796" y="4501585"/>
            <a:ext cx="69850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95" dirty="0">
                <a:latin typeface="Times New Roman"/>
                <a:cs typeface="Times New Roman"/>
              </a:rPr>
              <a:t>j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5254868" y="4728324"/>
            <a:ext cx="789940" cy="255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900" i="1" spc="150" dirty="0">
                <a:latin typeface="Times New Roman"/>
                <a:cs typeface="Times New Roman"/>
              </a:rPr>
              <a:t>k</a:t>
            </a:r>
            <a:r>
              <a:rPr sz="900" spc="150" dirty="0">
                <a:latin typeface="Symbol"/>
                <a:cs typeface="Symbol"/>
              </a:rPr>
              <a:t></a:t>
            </a:r>
            <a:r>
              <a:rPr sz="900" i="1" spc="150" dirty="0">
                <a:latin typeface="Times New Roman"/>
                <a:cs typeface="Times New Roman"/>
              </a:rPr>
              <a:t>Out</a:t>
            </a:r>
            <a:r>
              <a:rPr sz="1500" spc="150" dirty="0">
                <a:latin typeface="Symbol"/>
                <a:cs typeface="Symbol"/>
              </a:rPr>
              <a:t></a:t>
            </a:r>
            <a:r>
              <a:rPr sz="900" i="1" spc="150" dirty="0">
                <a:latin typeface="Times New Roman"/>
                <a:cs typeface="Times New Roman"/>
              </a:rPr>
              <a:t>S </a:t>
            </a:r>
            <a:r>
              <a:rPr sz="975" i="1" spc="97" baseline="-21367" dirty="0">
                <a:latin typeface="Times New Roman"/>
                <a:cs typeface="Times New Roman"/>
              </a:rPr>
              <a:t>j</a:t>
            </a:r>
            <a:r>
              <a:rPr sz="975" i="1" spc="-82" baseline="-21367" dirty="0">
                <a:latin typeface="Times New Roman"/>
                <a:cs typeface="Times New Roman"/>
              </a:rPr>
              <a:t> </a:t>
            </a:r>
            <a:r>
              <a:rPr sz="1500" spc="-95" dirty="0">
                <a:latin typeface="Symbol"/>
                <a:cs typeface="Symbol"/>
              </a:rPr>
              <a:t></a:t>
            </a:r>
            <a:endParaRPr sz="1500">
              <a:latin typeface="Symbol"/>
              <a:cs typeface="Symbo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6855213" y="4659319"/>
            <a:ext cx="427990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44170" algn="l"/>
              </a:tabLst>
            </a:pPr>
            <a:r>
              <a:rPr sz="900" i="1" spc="95" dirty="0">
                <a:latin typeface="Times New Roman"/>
                <a:cs typeface="Times New Roman"/>
              </a:rPr>
              <a:t>j	</a:t>
            </a:r>
            <a:r>
              <a:rPr sz="900" i="1" spc="150" dirty="0">
                <a:latin typeface="Times New Roman"/>
                <a:cs typeface="Times New Roman"/>
              </a:rPr>
              <a:t>k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7423392" y="4252148"/>
            <a:ext cx="774065" cy="4057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671830" algn="l"/>
              </a:tabLst>
            </a:pPr>
            <a:r>
              <a:rPr sz="1550" spc="145" dirty="0">
                <a:latin typeface="Symbol"/>
                <a:cs typeface="Symbol"/>
              </a:rPr>
              <a:t></a:t>
            </a:r>
            <a:r>
              <a:rPr sz="1550" spc="-55" dirty="0">
                <a:latin typeface="Times New Roman"/>
                <a:cs typeface="Times New Roman"/>
              </a:rPr>
              <a:t> </a:t>
            </a:r>
            <a:r>
              <a:rPr sz="1550" i="1" spc="480" dirty="0">
                <a:latin typeface="Times New Roman"/>
                <a:cs typeface="Times New Roman"/>
              </a:rPr>
              <a:t>D</a:t>
            </a:r>
            <a:r>
              <a:rPr sz="3750" spc="-337" baseline="1111" dirty="0">
                <a:latin typeface="Symbol"/>
                <a:cs typeface="Symbol"/>
              </a:rPr>
              <a:t></a:t>
            </a:r>
            <a:r>
              <a:rPr sz="1550" i="1" spc="295" dirty="0">
                <a:latin typeface="Times New Roman"/>
                <a:cs typeface="Times New Roman"/>
              </a:rPr>
              <a:t>S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3750" spc="-195" baseline="1111" dirty="0">
                <a:latin typeface="Symbol"/>
                <a:cs typeface="Symbol"/>
              </a:rPr>
              <a:t></a:t>
            </a:r>
            <a:endParaRPr sz="3750" baseline="1111">
              <a:latin typeface="Symbol"/>
              <a:cs typeface="Symbo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812838" y="4409866"/>
            <a:ext cx="1612265" cy="4057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1509395" algn="l"/>
              </a:tabLst>
            </a:pPr>
            <a:r>
              <a:rPr sz="1550" i="1" spc="225" dirty="0">
                <a:latin typeface="Times New Roman"/>
                <a:cs typeface="Times New Roman"/>
              </a:rPr>
              <a:t>s</a:t>
            </a:r>
            <a:r>
              <a:rPr sz="1550" i="1" spc="110" dirty="0">
                <a:latin typeface="Times New Roman"/>
                <a:cs typeface="Times New Roman"/>
              </a:rPr>
              <a:t>i</a:t>
            </a:r>
            <a:r>
              <a:rPr sz="1550" i="1" spc="260" dirty="0">
                <a:latin typeface="Times New Roman"/>
                <a:cs typeface="Times New Roman"/>
              </a:rPr>
              <a:t>m</a:t>
            </a:r>
            <a:r>
              <a:rPr sz="1550" i="1" spc="120" dirty="0">
                <a:latin typeface="Times New Roman"/>
                <a:cs typeface="Times New Roman"/>
              </a:rPr>
              <a:t>il</a:t>
            </a:r>
            <a:r>
              <a:rPr sz="1550" i="1" spc="325" dirty="0">
                <a:latin typeface="Times New Roman"/>
                <a:cs typeface="Times New Roman"/>
              </a:rPr>
              <a:t>a</a:t>
            </a:r>
            <a:r>
              <a:rPr sz="1550" i="1" spc="225" dirty="0">
                <a:latin typeface="Times New Roman"/>
                <a:cs typeface="Times New Roman"/>
              </a:rPr>
              <a:t>r</a:t>
            </a:r>
            <a:r>
              <a:rPr sz="1550" i="1" spc="5" dirty="0">
                <a:latin typeface="Times New Roman"/>
                <a:cs typeface="Times New Roman"/>
              </a:rPr>
              <a:t> </a:t>
            </a:r>
            <a:r>
              <a:rPr sz="2500" spc="-225" dirty="0">
                <a:latin typeface="Symbol"/>
                <a:cs typeface="Symbol"/>
              </a:rPr>
              <a:t></a:t>
            </a:r>
            <a:r>
              <a:rPr sz="1550" i="1" spc="295" dirty="0">
                <a:latin typeface="Times New Roman"/>
                <a:cs typeface="Times New Roman"/>
              </a:rPr>
              <a:t>S</a:t>
            </a:r>
            <a:r>
              <a:rPr sz="1550" i="1" dirty="0">
                <a:latin typeface="Times New Roman"/>
                <a:cs typeface="Times New Roman"/>
              </a:rPr>
              <a:t> </a:t>
            </a:r>
            <a:r>
              <a:rPr sz="1550" i="1" spc="165" dirty="0">
                <a:latin typeface="Times New Roman"/>
                <a:cs typeface="Times New Roman"/>
              </a:rPr>
              <a:t> </a:t>
            </a:r>
            <a:r>
              <a:rPr sz="1550" spc="145" dirty="0">
                <a:latin typeface="Times New Roman"/>
                <a:cs typeface="Times New Roman"/>
              </a:rPr>
              <a:t>,</a:t>
            </a:r>
            <a:r>
              <a:rPr sz="1550" spc="-90" dirty="0">
                <a:latin typeface="Times New Roman"/>
                <a:cs typeface="Times New Roman"/>
              </a:rPr>
              <a:t> </a:t>
            </a:r>
            <a:r>
              <a:rPr sz="1550" i="1" spc="295" dirty="0">
                <a:latin typeface="Times New Roman"/>
                <a:cs typeface="Times New Roman"/>
              </a:rPr>
              <a:t>S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2500" spc="-130" dirty="0">
                <a:latin typeface="Symbol"/>
                <a:cs typeface="Symbol"/>
              </a:rPr>
              <a:t></a:t>
            </a:r>
            <a:endParaRPr sz="2500">
              <a:latin typeface="Symbol"/>
              <a:cs typeface="Symbo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910742" y="4020628"/>
            <a:ext cx="6254750" cy="49593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ts val="2810"/>
              </a:lnSpc>
              <a:spcBef>
                <a:spcPts val="90"/>
              </a:spcBef>
            </a:pPr>
            <a:r>
              <a:rPr sz="2400" dirty="0">
                <a:solidFill>
                  <a:srgbClr val="171717"/>
                </a:solidFill>
                <a:latin typeface="Microsoft YaHei"/>
                <a:cs typeface="Microsoft YaHei"/>
              </a:rPr>
              <a:t>成立，只需考虑将“链接”加权：</a:t>
            </a:r>
            <a:r>
              <a:rPr sz="2400" spc="-26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325" i="1" spc="300" baseline="-23297" dirty="0">
                <a:latin typeface="Times New Roman"/>
                <a:cs typeface="Times New Roman"/>
              </a:rPr>
              <a:t>similar</a:t>
            </a:r>
            <a:r>
              <a:rPr sz="2325" i="1" spc="-15" baseline="-23297" dirty="0">
                <a:latin typeface="Times New Roman"/>
                <a:cs typeface="Times New Roman"/>
              </a:rPr>
              <a:t> </a:t>
            </a:r>
            <a:r>
              <a:rPr sz="3750" spc="52" baseline="-13333" dirty="0">
                <a:latin typeface="Symbol"/>
                <a:cs typeface="Symbol"/>
              </a:rPr>
              <a:t></a:t>
            </a:r>
            <a:r>
              <a:rPr sz="2325" i="1" spc="52" baseline="-23297" dirty="0">
                <a:latin typeface="Times New Roman"/>
                <a:cs typeface="Times New Roman"/>
              </a:rPr>
              <a:t>S </a:t>
            </a:r>
            <a:r>
              <a:rPr sz="2325" i="1" spc="150" baseline="-23297" dirty="0">
                <a:latin typeface="Times New Roman"/>
                <a:cs typeface="Times New Roman"/>
              </a:rPr>
              <a:t> </a:t>
            </a:r>
            <a:r>
              <a:rPr sz="2325" spc="217" baseline="-23297" dirty="0">
                <a:latin typeface="Times New Roman"/>
                <a:cs typeface="Times New Roman"/>
              </a:rPr>
              <a:t>,</a:t>
            </a:r>
            <a:r>
              <a:rPr sz="2325" spc="-157" baseline="-23297" dirty="0">
                <a:latin typeface="Times New Roman"/>
                <a:cs typeface="Times New Roman"/>
              </a:rPr>
              <a:t> </a:t>
            </a:r>
            <a:r>
              <a:rPr sz="2325" i="1" spc="442" baseline="-23297" dirty="0">
                <a:latin typeface="Times New Roman"/>
                <a:cs typeface="Times New Roman"/>
              </a:rPr>
              <a:t>S</a:t>
            </a:r>
            <a:r>
              <a:rPr sz="2325" i="1" spc="509" baseline="-23297" dirty="0">
                <a:latin typeface="Times New Roman"/>
                <a:cs typeface="Times New Roman"/>
              </a:rPr>
              <a:t> </a:t>
            </a:r>
            <a:r>
              <a:rPr sz="3750" spc="-195" baseline="-13333" dirty="0">
                <a:latin typeface="Symbol"/>
                <a:cs typeface="Symbol"/>
              </a:rPr>
              <a:t></a:t>
            </a:r>
            <a:endParaRPr sz="3750" baseline="-13333">
              <a:latin typeface="Symbol"/>
              <a:cs typeface="Symbol"/>
            </a:endParaRPr>
          </a:p>
          <a:p>
            <a:pPr marR="163830" algn="r">
              <a:lnSpc>
                <a:spcPts val="890"/>
              </a:lnSpc>
              <a:tabLst>
                <a:tab pos="327025" algn="l"/>
              </a:tabLst>
            </a:pPr>
            <a:r>
              <a:rPr sz="900" i="1" spc="95" dirty="0">
                <a:latin typeface="Times New Roman"/>
                <a:cs typeface="Times New Roman"/>
              </a:rPr>
              <a:t>j	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2566967" y="4302173"/>
            <a:ext cx="2089150" cy="3454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550" i="1" spc="470" dirty="0">
                <a:latin typeface="Times New Roman"/>
                <a:cs typeface="Times New Roman"/>
              </a:rPr>
              <a:t>D</a:t>
            </a:r>
            <a:r>
              <a:rPr sz="2100" dirty="0">
                <a:latin typeface="Symbol"/>
                <a:cs typeface="Symbol"/>
              </a:rPr>
              <a:t></a:t>
            </a:r>
            <a:r>
              <a:rPr sz="1550" i="1" spc="350" dirty="0">
                <a:latin typeface="Times New Roman"/>
                <a:cs typeface="Times New Roman"/>
              </a:rPr>
              <a:t>S</a:t>
            </a:r>
            <a:r>
              <a:rPr sz="1350" i="1" spc="142" baseline="-24691" dirty="0">
                <a:latin typeface="Times New Roman"/>
                <a:cs typeface="Times New Roman"/>
              </a:rPr>
              <a:t>i</a:t>
            </a:r>
            <a:r>
              <a:rPr sz="1350" i="1" baseline="-24691" dirty="0">
                <a:latin typeface="Times New Roman"/>
                <a:cs typeface="Times New Roman"/>
              </a:rPr>
              <a:t> </a:t>
            </a:r>
            <a:r>
              <a:rPr sz="1350" i="1" spc="-157" baseline="-24691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Symbol"/>
                <a:cs typeface="Symbol"/>
              </a:rPr>
              <a:t></a:t>
            </a:r>
            <a:r>
              <a:rPr sz="2100" spc="-210" dirty="0">
                <a:latin typeface="Times New Roman"/>
                <a:cs typeface="Times New Roman"/>
              </a:rPr>
              <a:t> </a:t>
            </a:r>
            <a:r>
              <a:rPr sz="1550" spc="320" dirty="0">
                <a:latin typeface="Symbol"/>
                <a:cs typeface="Symbol"/>
              </a:rPr>
              <a:t></a:t>
            </a:r>
            <a:r>
              <a:rPr sz="1550" spc="60" dirty="0">
                <a:latin typeface="Times New Roman"/>
                <a:cs typeface="Times New Roman"/>
              </a:rPr>
              <a:t> </a:t>
            </a:r>
            <a:r>
              <a:rPr sz="2100" spc="-270" dirty="0">
                <a:latin typeface="Symbol"/>
                <a:cs typeface="Symbol"/>
              </a:rPr>
              <a:t></a:t>
            </a:r>
            <a:r>
              <a:rPr sz="1550" spc="450" dirty="0">
                <a:latin typeface="Times New Roman"/>
                <a:cs typeface="Times New Roman"/>
              </a:rPr>
              <a:t>1</a:t>
            </a:r>
            <a:r>
              <a:rPr sz="1550" spc="320" dirty="0">
                <a:latin typeface="Symbol"/>
                <a:cs typeface="Symbol"/>
              </a:rPr>
              <a:t></a:t>
            </a:r>
            <a:r>
              <a:rPr sz="1550" spc="-30" dirty="0">
                <a:latin typeface="Times New Roman"/>
                <a:cs typeface="Times New Roman"/>
              </a:rPr>
              <a:t> </a:t>
            </a:r>
            <a:r>
              <a:rPr sz="1550" i="1" spc="295" dirty="0">
                <a:latin typeface="Times New Roman"/>
                <a:cs typeface="Times New Roman"/>
              </a:rPr>
              <a:t>d</a:t>
            </a:r>
            <a:r>
              <a:rPr sz="1550" i="1" spc="-95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Symbol"/>
                <a:cs typeface="Symbol"/>
              </a:rPr>
              <a:t></a:t>
            </a:r>
            <a:r>
              <a:rPr sz="1550" spc="320" dirty="0">
                <a:latin typeface="Symbol"/>
                <a:cs typeface="Symbol"/>
              </a:rPr>
              <a:t></a:t>
            </a:r>
            <a:r>
              <a:rPr sz="1550" dirty="0">
                <a:latin typeface="Times New Roman"/>
                <a:cs typeface="Times New Roman"/>
              </a:rPr>
              <a:t> </a:t>
            </a:r>
            <a:r>
              <a:rPr sz="1550" i="1" spc="295" dirty="0">
                <a:latin typeface="Times New Roman"/>
                <a:cs typeface="Times New Roman"/>
              </a:rPr>
              <a:t>d</a:t>
            </a:r>
            <a:r>
              <a:rPr sz="1550" i="1" spc="70" dirty="0">
                <a:latin typeface="Times New Roman"/>
                <a:cs typeface="Times New Roman"/>
              </a:rPr>
              <a:t> </a:t>
            </a:r>
            <a:r>
              <a:rPr sz="1550" spc="145" dirty="0">
                <a:latin typeface="Symbol"/>
                <a:cs typeface="Symbol"/>
              </a:rPr>
              <a:t></a:t>
            </a:r>
            <a:endParaRPr sz="1550">
              <a:latin typeface="Symbol"/>
              <a:cs typeface="Symbo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342510" y="4811667"/>
            <a:ext cx="458470" cy="18605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54</a:t>
            </a:r>
            <a:r>
              <a:rPr sz="1200" spc="-10" dirty="0">
                <a:solidFill>
                  <a:srgbClr val="565656"/>
                </a:solidFill>
                <a:latin typeface="Verdana"/>
                <a:cs typeface="Verdana"/>
              </a:rPr>
              <a:t>/</a:t>
            </a: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80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9831" y="356615"/>
            <a:ext cx="4968240" cy="193243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4375" y="2380710"/>
            <a:ext cx="9109624" cy="273186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148071" y="0"/>
            <a:ext cx="3995928" cy="2365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714750" y="48513"/>
            <a:ext cx="188404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95" dirty="0">
                <a:solidFill>
                  <a:srgbClr val="171717"/>
                </a:solidFill>
              </a:rPr>
              <a:t>Text</a:t>
            </a:r>
            <a:r>
              <a:rPr sz="3200" spc="-75" dirty="0">
                <a:solidFill>
                  <a:srgbClr val="171717"/>
                </a:solidFill>
              </a:rPr>
              <a:t> </a:t>
            </a:r>
            <a:r>
              <a:rPr sz="3200" dirty="0">
                <a:solidFill>
                  <a:srgbClr val="171717"/>
                </a:solidFill>
              </a:rPr>
              <a:t>Rank</a:t>
            </a:r>
            <a:endParaRPr sz="320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854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其他内容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29590" y="1068069"/>
            <a:ext cx="4933315" cy="3596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7185" indent="-325120">
              <a:lnSpc>
                <a:spcPts val="208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1900" spc="-5" dirty="0">
                <a:solidFill>
                  <a:srgbClr val="009900"/>
                </a:solidFill>
                <a:latin typeface="Microsoft YaHei"/>
                <a:cs typeface="Microsoft YaHei"/>
              </a:rPr>
              <a:t>最大熵模型</a:t>
            </a:r>
            <a:endParaRPr sz="19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161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FF0000"/>
                </a:solidFill>
                <a:latin typeface="Microsoft YaHei"/>
                <a:cs typeface="Microsoft YaHei"/>
              </a:rPr>
              <a:t>自然语言处理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解决标记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问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题</a:t>
            </a:r>
            <a:endParaRPr sz="1700">
              <a:latin typeface="Microsoft YaHei"/>
              <a:cs typeface="Microsoft YaHei"/>
            </a:endParaRPr>
          </a:p>
          <a:p>
            <a:pPr marL="337185" indent="-325120">
              <a:lnSpc>
                <a:spcPts val="1850"/>
              </a:lnSpc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聚类</a:t>
            </a:r>
            <a:endParaRPr sz="19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161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K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-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me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a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n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s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/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K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-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M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e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d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i</a:t>
            </a:r>
            <a:r>
              <a:rPr sz="1700" spc="-5" dirty="0">
                <a:solidFill>
                  <a:srgbClr val="171717"/>
                </a:solidFill>
                <a:latin typeface="Microsoft YaHei"/>
                <a:cs typeface="Microsoft YaHei"/>
              </a:rPr>
              <a:t>o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d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s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/</a:t>
            </a:r>
            <a:r>
              <a:rPr sz="1700" spc="5" dirty="0">
                <a:solidFill>
                  <a:srgbClr val="171717"/>
                </a:solidFill>
                <a:latin typeface="Microsoft YaHei"/>
                <a:cs typeface="Microsoft YaHei"/>
              </a:rPr>
              <a:t>密度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聚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类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/</a:t>
            </a:r>
            <a:r>
              <a:rPr sz="1700" spc="5" dirty="0">
                <a:solidFill>
                  <a:srgbClr val="FF0000"/>
                </a:solidFill>
                <a:latin typeface="Microsoft YaHei"/>
                <a:cs typeface="Microsoft YaHei"/>
              </a:rPr>
              <a:t>谱聚类</a:t>
            </a:r>
            <a:endParaRPr sz="1700">
              <a:latin typeface="Microsoft YaHei"/>
              <a:cs typeface="Microsoft YaHei"/>
            </a:endParaRPr>
          </a:p>
          <a:p>
            <a:pPr marL="337185" indent="-325120">
              <a:lnSpc>
                <a:spcPts val="1850"/>
              </a:lnSpc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降维</a:t>
            </a:r>
            <a:endParaRPr sz="19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161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FF0000"/>
                </a:solidFill>
                <a:latin typeface="Microsoft YaHei"/>
                <a:cs typeface="Microsoft YaHei"/>
              </a:rPr>
              <a:t>PCA/SVD/ICA</a:t>
            </a:r>
            <a:endParaRPr sz="1700">
              <a:latin typeface="Microsoft YaHei"/>
              <a:cs typeface="Microsoft YaHei"/>
            </a:endParaRPr>
          </a:p>
          <a:p>
            <a:pPr marL="337185" indent="-325120">
              <a:lnSpc>
                <a:spcPts val="1850"/>
              </a:lnSpc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1900" spc="-10" dirty="0">
                <a:solidFill>
                  <a:srgbClr val="009900"/>
                </a:solidFill>
                <a:latin typeface="Microsoft YaHei"/>
                <a:cs typeface="Microsoft YaHei"/>
              </a:rPr>
              <a:t>SVM</a:t>
            </a:r>
            <a:endParaRPr sz="19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161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与</a:t>
            </a:r>
            <a:r>
              <a:rPr sz="1700" dirty="0">
                <a:solidFill>
                  <a:srgbClr val="FF0000"/>
                </a:solidFill>
                <a:latin typeface="Microsoft YaHei"/>
                <a:cs typeface="Microsoft YaHei"/>
              </a:rPr>
              <a:t>核技术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相结合</a:t>
            </a:r>
            <a:endParaRPr sz="1700">
              <a:latin typeface="Microsoft YaHei"/>
              <a:cs typeface="Microsoft YaHei"/>
            </a:endParaRPr>
          </a:p>
          <a:p>
            <a:pPr marL="337185" indent="-325120">
              <a:lnSpc>
                <a:spcPts val="1850"/>
              </a:lnSpc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1900" spc="-5" dirty="0">
                <a:solidFill>
                  <a:srgbClr val="FF0000"/>
                </a:solidFill>
                <a:latin typeface="Microsoft YaHei"/>
                <a:cs typeface="Microsoft YaHei"/>
              </a:rPr>
              <a:t>主题模型</a:t>
            </a:r>
            <a:r>
              <a:rPr sz="1900" spc="-10" dirty="0">
                <a:solidFill>
                  <a:srgbClr val="FF0000"/>
                </a:solidFill>
                <a:latin typeface="Microsoft YaHei"/>
                <a:cs typeface="Microsoft YaHei"/>
              </a:rPr>
              <a:t>pLSA/LDA</a:t>
            </a:r>
            <a:endParaRPr sz="19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161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与聚类、标签传递算法</a:t>
            </a:r>
            <a:r>
              <a:rPr sz="1700" spc="-10" dirty="0">
                <a:solidFill>
                  <a:srgbClr val="171717"/>
                </a:solidFill>
                <a:latin typeface="Microsoft YaHei"/>
                <a:cs typeface="Microsoft YaHei"/>
              </a:rPr>
              <a:t>相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结合</a:t>
            </a:r>
            <a:endParaRPr sz="1700">
              <a:latin typeface="Microsoft YaHei"/>
              <a:cs typeface="Microsoft YaHei"/>
            </a:endParaRPr>
          </a:p>
          <a:p>
            <a:pPr marL="337185" indent="-325120">
              <a:lnSpc>
                <a:spcPts val="1850"/>
              </a:lnSpc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1900" spc="-5" dirty="0">
                <a:solidFill>
                  <a:srgbClr val="FF0000"/>
                </a:solidFill>
                <a:latin typeface="Microsoft YaHei"/>
                <a:cs typeface="Microsoft YaHei"/>
              </a:rPr>
              <a:t>条件随机场</a:t>
            </a:r>
            <a:endParaRPr sz="19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161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无向图模型，链式条件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随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机场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解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决</a:t>
            </a:r>
            <a:r>
              <a:rPr sz="1700" dirty="0">
                <a:solidFill>
                  <a:srgbClr val="009900"/>
                </a:solidFill>
                <a:latin typeface="Microsoft YaHei"/>
                <a:cs typeface="Microsoft YaHei"/>
              </a:rPr>
              <a:t>标</a:t>
            </a:r>
            <a:r>
              <a:rPr sz="1700" spc="-15" dirty="0">
                <a:solidFill>
                  <a:srgbClr val="009900"/>
                </a:solidFill>
                <a:latin typeface="Microsoft YaHei"/>
                <a:cs typeface="Microsoft YaHei"/>
              </a:rPr>
              <a:t>记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问题</a:t>
            </a:r>
            <a:endParaRPr sz="1700">
              <a:latin typeface="Microsoft YaHei"/>
              <a:cs typeface="Microsoft YaHei"/>
            </a:endParaRPr>
          </a:p>
          <a:p>
            <a:pPr marL="337185" indent="-325120">
              <a:lnSpc>
                <a:spcPts val="1850"/>
              </a:lnSpc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1900" spc="-5" dirty="0">
                <a:solidFill>
                  <a:srgbClr val="009900"/>
                </a:solidFill>
                <a:latin typeface="Microsoft YaHei"/>
                <a:cs typeface="Microsoft YaHei"/>
              </a:rPr>
              <a:t>变分</a:t>
            </a: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推导</a:t>
            </a:r>
            <a:r>
              <a:rPr sz="1900" spc="-25" dirty="0">
                <a:solidFill>
                  <a:srgbClr val="171717"/>
                </a:solidFill>
                <a:latin typeface="Microsoft YaHei"/>
                <a:cs typeface="Microsoft YaHei"/>
              </a:rPr>
              <a:t>Variation</a:t>
            </a:r>
            <a:r>
              <a:rPr sz="1900" spc="3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900" spc="-10" dirty="0">
                <a:solidFill>
                  <a:srgbClr val="171717"/>
                </a:solidFill>
                <a:latin typeface="Microsoft YaHei"/>
                <a:cs typeface="Microsoft YaHei"/>
              </a:rPr>
              <a:t>Inference</a:t>
            </a:r>
            <a:endParaRPr sz="19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1610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FF0000"/>
                </a:solidFill>
                <a:latin typeface="Microsoft YaHei"/>
                <a:cs typeface="Microsoft YaHei"/>
              </a:rPr>
              <a:t>与EM、贝叶斯相结合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，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参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数、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隐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变量</a:t>
            </a:r>
            <a:r>
              <a:rPr sz="1700" spc="-15" dirty="0">
                <a:solidFill>
                  <a:srgbClr val="171717"/>
                </a:solidFill>
                <a:latin typeface="Microsoft YaHei"/>
                <a:cs typeface="Microsoft YaHei"/>
              </a:rPr>
              <a:t>的</a:t>
            </a: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学习</a:t>
            </a:r>
            <a:endParaRPr sz="1700">
              <a:latin typeface="Microsoft YaHei"/>
              <a:cs typeface="Microsoft YaHei"/>
            </a:endParaRPr>
          </a:p>
          <a:p>
            <a:pPr marL="337185" indent="-325120">
              <a:lnSpc>
                <a:spcPts val="1850"/>
              </a:lnSpc>
              <a:buClr>
                <a:srgbClr val="6FAC46"/>
              </a:buClr>
              <a:buFont typeface="Wingdings"/>
              <a:buChar char=""/>
              <a:tabLst>
                <a:tab pos="337185" algn="l"/>
                <a:tab pos="337820" algn="l"/>
              </a:tabLst>
            </a:pPr>
            <a:r>
              <a:rPr sz="1900" spc="-10" dirty="0">
                <a:solidFill>
                  <a:srgbClr val="FF0000"/>
                </a:solidFill>
                <a:latin typeface="Microsoft YaHei"/>
                <a:cs typeface="Microsoft YaHei"/>
              </a:rPr>
              <a:t>深度学习</a:t>
            </a:r>
            <a:endParaRPr sz="1900">
              <a:latin typeface="Microsoft YaHei"/>
              <a:cs typeface="Microsoft YaHei"/>
            </a:endParaRPr>
          </a:p>
          <a:p>
            <a:pPr marL="698500" lvl="1" indent="-323850">
              <a:lnSpc>
                <a:spcPts val="1839"/>
              </a:lnSpc>
              <a:buClr>
                <a:srgbClr val="6FAC46"/>
              </a:buClr>
              <a:buFont typeface="Wingdings"/>
              <a:buChar char=""/>
              <a:tabLst>
                <a:tab pos="698500" algn="l"/>
                <a:tab pos="699135" algn="l"/>
              </a:tabLst>
            </a:pPr>
            <a:r>
              <a:rPr sz="1700" dirty="0">
                <a:solidFill>
                  <a:srgbClr val="171717"/>
                </a:solidFill>
                <a:latin typeface="Microsoft YaHei"/>
                <a:cs typeface="Microsoft YaHei"/>
              </a:rPr>
              <a:t>大规模人工神经网络</a:t>
            </a:r>
            <a:endParaRPr sz="17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509259" y="141731"/>
            <a:ext cx="3454908" cy="20391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019543" y="2194560"/>
            <a:ext cx="1946148" cy="24841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493008" y="2247900"/>
            <a:ext cx="4102608" cy="7467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4462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本课程参考文献</a:t>
            </a:r>
            <a:r>
              <a:rPr spc="-5" dirty="0">
                <a:solidFill>
                  <a:srgbClr val="171717"/>
                </a:solidFill>
              </a:rPr>
              <a:t>(</a:t>
            </a:r>
            <a:r>
              <a:rPr dirty="0">
                <a:solidFill>
                  <a:srgbClr val="171717"/>
                </a:solidFill>
              </a:rPr>
              <a:t>部分)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698372"/>
            <a:ext cx="7595234" cy="3578225"/>
          </a:xfrm>
          <a:prstGeom prst="rect">
            <a:avLst/>
          </a:prstGeom>
        </p:spPr>
        <p:txBody>
          <a:bodyPr vert="horz" wrap="square" lIns="0" tIns="73660" rIns="0" bIns="0" rtlCol="0">
            <a:spAutoFit/>
          </a:bodyPr>
          <a:lstStyle/>
          <a:p>
            <a:pPr marL="241300" marR="5080" indent="-228600">
              <a:lnSpc>
                <a:spcPts val="2020"/>
              </a:lnSpc>
              <a:spcBef>
                <a:spcPts val="58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dirty="0"/>
              <a:t>	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Christopher M. 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Bishop, </a:t>
            </a:r>
            <a:r>
              <a:rPr sz="2100" spc="-15" dirty="0">
                <a:solidFill>
                  <a:srgbClr val="171717"/>
                </a:solidFill>
                <a:latin typeface="Microsoft YaHei"/>
                <a:cs typeface="Microsoft YaHei"/>
              </a:rPr>
              <a:t>Pattern </a:t>
            </a:r>
            <a:r>
              <a:rPr sz="2100" spc="-10" dirty="0">
                <a:solidFill>
                  <a:srgbClr val="171717"/>
                </a:solidFill>
                <a:latin typeface="Microsoft YaHei"/>
                <a:cs typeface="Microsoft YaHei"/>
              </a:rPr>
              <a:t>Recognition 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and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Machine  Learning, </a:t>
            </a:r>
            <a:r>
              <a:rPr sz="2100" spc="-20" dirty="0">
                <a:solidFill>
                  <a:srgbClr val="171717"/>
                </a:solidFill>
                <a:latin typeface="Microsoft YaHei"/>
                <a:cs typeface="Microsoft YaHei"/>
              </a:rPr>
              <a:t>Springer-Verlag,</a:t>
            </a:r>
            <a:r>
              <a:rPr sz="2100" spc="-4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2006</a:t>
            </a:r>
            <a:endParaRPr sz="2100">
              <a:latin typeface="Microsoft YaHei"/>
              <a:cs typeface="Microsoft YaHei"/>
            </a:endParaRPr>
          </a:p>
          <a:p>
            <a:pPr marL="337185" indent="-325120">
              <a:lnSpc>
                <a:spcPts val="1780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spc="-10" dirty="0">
                <a:solidFill>
                  <a:srgbClr val="171717"/>
                </a:solidFill>
                <a:latin typeface="Microsoft YaHei"/>
                <a:cs typeface="Microsoft YaHei"/>
              </a:rPr>
              <a:t>Kevin </a:t>
            </a:r>
            <a:r>
              <a:rPr sz="2100" spc="-180" dirty="0">
                <a:solidFill>
                  <a:srgbClr val="171717"/>
                </a:solidFill>
                <a:latin typeface="Microsoft YaHei"/>
                <a:cs typeface="Microsoft YaHei"/>
              </a:rPr>
              <a:t>P. </a:t>
            </a:r>
            <a:r>
              <a:rPr sz="2100" spc="-20" dirty="0">
                <a:solidFill>
                  <a:srgbClr val="171717"/>
                </a:solidFill>
                <a:latin typeface="Microsoft YaHei"/>
                <a:cs typeface="Microsoft YaHei"/>
              </a:rPr>
              <a:t>Murphy,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Machine Learning:A</a:t>
            </a:r>
            <a:r>
              <a:rPr sz="2100" spc="-30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Probabilistic</a:t>
            </a:r>
            <a:endParaRPr sz="2100">
              <a:latin typeface="Microsoft YaHei"/>
              <a:cs typeface="Microsoft YaHei"/>
            </a:endParaRPr>
          </a:p>
          <a:p>
            <a:pPr marL="241300">
              <a:lnSpc>
                <a:spcPts val="2020"/>
              </a:lnSpc>
            </a:pPr>
            <a:r>
              <a:rPr sz="2100" spc="-10" dirty="0">
                <a:solidFill>
                  <a:srgbClr val="171717"/>
                </a:solidFill>
                <a:latin typeface="Microsoft YaHei"/>
                <a:cs typeface="Microsoft YaHei"/>
              </a:rPr>
              <a:t>Perspective,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The MIT </a:t>
            </a:r>
            <a:r>
              <a:rPr sz="2100" spc="-10" dirty="0">
                <a:solidFill>
                  <a:srgbClr val="171717"/>
                </a:solidFill>
                <a:latin typeface="Microsoft YaHei"/>
                <a:cs typeface="Microsoft YaHei"/>
              </a:rPr>
              <a:t>Press,</a:t>
            </a:r>
            <a:r>
              <a:rPr sz="2100" spc="-3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2012</a:t>
            </a:r>
            <a:endParaRPr sz="2100">
              <a:latin typeface="Microsoft YaHei"/>
              <a:cs typeface="Microsoft YaHei"/>
            </a:endParaRPr>
          </a:p>
          <a:p>
            <a:pPr marL="337185" indent="-325120">
              <a:lnSpc>
                <a:spcPts val="2014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李航，统计学习方法，清华大学出版社，2012</a:t>
            </a:r>
            <a:endParaRPr sz="2100">
              <a:latin typeface="Microsoft YaHei"/>
              <a:cs typeface="Microsoft YaHei"/>
            </a:endParaRPr>
          </a:p>
          <a:p>
            <a:pPr marL="337185" indent="-325120">
              <a:lnSpc>
                <a:spcPts val="2014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spc="-20" dirty="0">
                <a:solidFill>
                  <a:srgbClr val="171717"/>
                </a:solidFill>
                <a:latin typeface="Microsoft YaHei"/>
                <a:cs typeface="Microsoft YaHei"/>
              </a:rPr>
              <a:t>Stephen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Boyd,Lieven </a:t>
            </a:r>
            <a:r>
              <a:rPr sz="2100" spc="-20" dirty="0">
                <a:solidFill>
                  <a:srgbClr val="171717"/>
                </a:solidFill>
                <a:latin typeface="Microsoft YaHei"/>
                <a:cs typeface="Microsoft YaHei"/>
              </a:rPr>
              <a:t>Vandenberghe,</a:t>
            </a:r>
            <a:r>
              <a:rPr sz="2100" spc="-3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Convex</a:t>
            </a:r>
            <a:endParaRPr sz="2100">
              <a:latin typeface="Microsoft YaHei"/>
              <a:cs typeface="Microsoft YaHei"/>
            </a:endParaRPr>
          </a:p>
          <a:p>
            <a:pPr marL="241300">
              <a:lnSpc>
                <a:spcPts val="2014"/>
              </a:lnSpc>
            </a:pP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Optimization, Cambridge University </a:t>
            </a:r>
            <a:r>
              <a:rPr sz="2100" spc="-10" dirty="0">
                <a:solidFill>
                  <a:srgbClr val="171717"/>
                </a:solidFill>
                <a:latin typeface="Microsoft YaHei"/>
                <a:cs typeface="Microsoft YaHei"/>
              </a:rPr>
              <a:t>Press,</a:t>
            </a:r>
            <a:r>
              <a:rPr sz="2100" spc="-4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2004</a:t>
            </a:r>
            <a:endParaRPr sz="2100">
              <a:latin typeface="Microsoft YaHei"/>
              <a:cs typeface="Microsoft YaHei"/>
            </a:endParaRPr>
          </a:p>
          <a:p>
            <a:pPr marL="337185" indent="-325120">
              <a:lnSpc>
                <a:spcPts val="2014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Thomas M. </a:t>
            </a:r>
            <a:r>
              <a:rPr sz="2100" spc="-40" dirty="0">
                <a:solidFill>
                  <a:srgbClr val="171717"/>
                </a:solidFill>
                <a:latin typeface="Microsoft YaHei"/>
                <a:cs typeface="Microsoft YaHei"/>
              </a:rPr>
              <a:t>Cover,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Joy </a:t>
            </a: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A. 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Thomas, Elements</a:t>
            </a:r>
            <a:r>
              <a:rPr sz="2100" spc="2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2100" spc="-25" dirty="0">
                <a:solidFill>
                  <a:srgbClr val="171717"/>
                </a:solidFill>
                <a:latin typeface="Microsoft YaHei"/>
                <a:cs typeface="Microsoft YaHei"/>
              </a:rPr>
              <a:t>of</a:t>
            </a:r>
            <a:endParaRPr sz="2100">
              <a:latin typeface="Microsoft YaHei"/>
              <a:cs typeface="Microsoft YaHei"/>
            </a:endParaRPr>
          </a:p>
          <a:p>
            <a:pPr marL="241300">
              <a:lnSpc>
                <a:spcPts val="2014"/>
              </a:lnSpc>
            </a:pP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Information</a:t>
            </a:r>
            <a:r>
              <a:rPr sz="2100" spc="-5" dirty="0">
                <a:solidFill>
                  <a:srgbClr val="171717"/>
                </a:solidFill>
                <a:latin typeface="Microsoft YaHei"/>
                <a:cs typeface="Microsoft YaHei"/>
              </a:rPr>
              <a:t> Theory,2006</a:t>
            </a:r>
            <a:endParaRPr sz="2100">
              <a:latin typeface="Microsoft YaHei"/>
              <a:cs typeface="Microsoft YaHei"/>
            </a:endParaRPr>
          </a:p>
          <a:p>
            <a:pPr marL="337185" indent="-325120">
              <a:lnSpc>
                <a:spcPts val="2045"/>
              </a:lnSpc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100" dirty="0">
                <a:solidFill>
                  <a:srgbClr val="171717"/>
                </a:solidFill>
                <a:latin typeface="Microsoft YaHei"/>
                <a:cs typeface="Microsoft YaHei"/>
              </a:rPr>
              <a:t>各章节特定的经典论文，如：</a:t>
            </a:r>
            <a:endParaRPr sz="2100">
              <a:latin typeface="Microsoft YaHei"/>
              <a:cs typeface="Microsoft YaHei"/>
            </a:endParaRPr>
          </a:p>
          <a:p>
            <a:pPr marL="697865" lvl="1" indent="-323215">
              <a:lnSpc>
                <a:spcPts val="1830"/>
              </a:lnSpc>
              <a:buClr>
                <a:srgbClr val="6FAC46"/>
              </a:buClr>
              <a:buFont typeface="Wingdings"/>
              <a:buChar char=""/>
              <a:tabLst>
                <a:tab pos="697865" algn="l"/>
                <a:tab pos="698500" algn="l"/>
              </a:tabLst>
            </a:pP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Alex </a:t>
            </a:r>
            <a:r>
              <a:rPr sz="1900" spc="-15" dirty="0">
                <a:solidFill>
                  <a:srgbClr val="171717"/>
                </a:solidFill>
                <a:latin typeface="Microsoft YaHei"/>
                <a:cs typeface="Microsoft YaHei"/>
              </a:rPr>
              <a:t>Rodriguez, </a:t>
            </a:r>
            <a:r>
              <a:rPr sz="1900" spc="-10" dirty="0">
                <a:solidFill>
                  <a:srgbClr val="171717"/>
                </a:solidFill>
                <a:latin typeface="Microsoft YaHei"/>
                <a:cs typeface="Microsoft YaHei"/>
              </a:rPr>
              <a:t>Alessandro Laio, Clustering </a:t>
            </a: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by fast</a:t>
            </a:r>
            <a:r>
              <a:rPr sz="1900" spc="15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900" spc="-10" dirty="0">
                <a:solidFill>
                  <a:srgbClr val="171717"/>
                </a:solidFill>
                <a:latin typeface="Microsoft YaHei"/>
                <a:cs typeface="Microsoft YaHei"/>
              </a:rPr>
              <a:t>search</a:t>
            </a:r>
            <a:endParaRPr sz="1900">
              <a:latin typeface="Microsoft YaHei"/>
              <a:cs typeface="Microsoft YaHei"/>
            </a:endParaRPr>
          </a:p>
          <a:p>
            <a:pPr marL="697865">
              <a:lnSpc>
                <a:spcPts val="1825"/>
              </a:lnSpc>
            </a:pPr>
            <a:r>
              <a:rPr sz="1900" spc="-10" dirty="0">
                <a:solidFill>
                  <a:srgbClr val="171717"/>
                </a:solidFill>
                <a:latin typeface="Microsoft YaHei"/>
                <a:cs typeface="Microsoft YaHei"/>
              </a:rPr>
              <a:t>and </a:t>
            </a: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find </a:t>
            </a:r>
            <a:r>
              <a:rPr sz="1900" spc="-25" dirty="0">
                <a:solidFill>
                  <a:srgbClr val="171717"/>
                </a:solidFill>
                <a:latin typeface="Microsoft YaHei"/>
                <a:cs typeface="Microsoft YaHei"/>
              </a:rPr>
              <a:t>of </a:t>
            </a: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density </a:t>
            </a:r>
            <a:r>
              <a:rPr sz="1900" spc="10" dirty="0">
                <a:solidFill>
                  <a:srgbClr val="171717"/>
                </a:solidFill>
                <a:latin typeface="Microsoft YaHei"/>
                <a:cs typeface="Microsoft YaHei"/>
              </a:rPr>
              <a:t>peak, </a:t>
            </a:r>
            <a:r>
              <a:rPr sz="1900" spc="-10" dirty="0">
                <a:solidFill>
                  <a:srgbClr val="171717"/>
                </a:solidFill>
                <a:latin typeface="Microsoft YaHei"/>
                <a:cs typeface="Microsoft YaHei"/>
              </a:rPr>
              <a:t>Science</a:t>
            </a:r>
            <a:r>
              <a:rPr sz="1900" spc="5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344.6191(2014)</a:t>
            </a:r>
            <a:endParaRPr sz="1900">
              <a:latin typeface="Microsoft YaHei"/>
              <a:cs typeface="Microsoft YaHei"/>
            </a:endParaRPr>
          </a:p>
          <a:p>
            <a:pPr marL="697865" marR="756285" lvl="1" indent="-323215">
              <a:lnSpc>
                <a:spcPct val="80000"/>
              </a:lnSpc>
              <a:spcBef>
                <a:spcPts val="229"/>
              </a:spcBef>
              <a:buClr>
                <a:srgbClr val="6FAC46"/>
              </a:buClr>
              <a:buFont typeface="Wingdings"/>
              <a:buChar char=""/>
              <a:tabLst>
                <a:tab pos="697865" algn="l"/>
                <a:tab pos="698500" algn="l"/>
              </a:tabLst>
            </a:pP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David M. </a:t>
            </a:r>
            <a:r>
              <a:rPr sz="1900" spc="-10" dirty="0">
                <a:solidFill>
                  <a:srgbClr val="171717"/>
                </a:solidFill>
                <a:latin typeface="Microsoft YaHei"/>
                <a:cs typeface="Microsoft YaHei"/>
              </a:rPr>
              <a:t>Blei, Andrew </a:t>
            </a:r>
            <a:r>
              <a:rPr sz="1900" spc="-105" dirty="0">
                <a:solidFill>
                  <a:srgbClr val="171717"/>
                </a:solidFill>
                <a:latin typeface="Microsoft YaHei"/>
                <a:cs typeface="Microsoft YaHei"/>
              </a:rPr>
              <a:t>Y. </a:t>
            </a:r>
            <a:r>
              <a:rPr sz="1900" spc="-10" dirty="0">
                <a:solidFill>
                  <a:srgbClr val="171717"/>
                </a:solidFill>
                <a:latin typeface="Microsoft YaHei"/>
                <a:cs typeface="Microsoft YaHei"/>
              </a:rPr>
              <a:t>Ng, Michael </a:t>
            </a: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I. </a:t>
            </a:r>
            <a:r>
              <a:rPr sz="1900" spc="-10" dirty="0">
                <a:solidFill>
                  <a:srgbClr val="171717"/>
                </a:solidFill>
                <a:latin typeface="Microsoft YaHei"/>
                <a:cs typeface="Microsoft YaHei"/>
              </a:rPr>
              <a:t>Jordan, Latent  Dirichlet </a:t>
            </a: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Allocation,</a:t>
            </a:r>
            <a:r>
              <a:rPr sz="1900" spc="65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1900" spc="-5" dirty="0">
                <a:solidFill>
                  <a:srgbClr val="171717"/>
                </a:solidFill>
                <a:latin typeface="Microsoft YaHei"/>
                <a:cs typeface="Microsoft YaHei"/>
              </a:rPr>
              <a:t>2003</a:t>
            </a:r>
            <a:endParaRPr sz="19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58286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0" dirty="0">
                <a:solidFill>
                  <a:srgbClr val="171717"/>
                </a:solidFill>
              </a:rPr>
              <a:t>Taylor</a:t>
            </a:r>
            <a:r>
              <a:rPr dirty="0">
                <a:solidFill>
                  <a:srgbClr val="171717"/>
                </a:solidFill>
              </a:rPr>
              <a:t>公式</a:t>
            </a:r>
            <a:r>
              <a:rPr spc="-55" dirty="0">
                <a:solidFill>
                  <a:srgbClr val="171717"/>
                </a:solidFill>
              </a:rPr>
              <a:t> </a:t>
            </a:r>
            <a:r>
              <a:rPr dirty="0">
                <a:solidFill>
                  <a:srgbClr val="171717"/>
                </a:solidFill>
              </a:rPr>
              <a:t>–</a:t>
            </a:r>
            <a:r>
              <a:rPr spc="-35" dirty="0">
                <a:solidFill>
                  <a:srgbClr val="171717"/>
                </a:solidFill>
              </a:rPr>
              <a:t> </a:t>
            </a:r>
            <a:r>
              <a:rPr spc="-5" dirty="0">
                <a:solidFill>
                  <a:srgbClr val="171717"/>
                </a:solidFill>
              </a:rPr>
              <a:t>Maclaurin</a:t>
            </a:r>
            <a:r>
              <a:rPr dirty="0">
                <a:solidFill>
                  <a:srgbClr val="171717"/>
                </a:solidFill>
              </a:rPr>
              <a:t>公式</a:t>
            </a:r>
          </a:p>
        </p:txBody>
      </p:sp>
      <p:sp>
        <p:nvSpPr>
          <p:cNvPr id="4" name="object 4"/>
          <p:cNvSpPr/>
          <p:nvPr/>
        </p:nvSpPr>
        <p:spPr>
          <a:xfrm>
            <a:off x="3640877" y="1697471"/>
            <a:ext cx="796290" cy="0"/>
          </a:xfrm>
          <a:custGeom>
            <a:avLst/>
            <a:gdLst/>
            <a:ahLst/>
            <a:cxnLst/>
            <a:rect l="l" t="t" r="r" b="b"/>
            <a:pathLst>
              <a:path w="796289">
                <a:moveTo>
                  <a:pt x="0" y="0"/>
                </a:moveTo>
                <a:lnTo>
                  <a:pt x="796162" y="0"/>
                </a:lnTo>
              </a:path>
            </a:pathLst>
          </a:custGeom>
          <a:ln w="88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158661" y="1697471"/>
            <a:ext cx="888365" cy="0"/>
          </a:xfrm>
          <a:custGeom>
            <a:avLst/>
            <a:gdLst/>
            <a:ahLst/>
            <a:cxnLst/>
            <a:rect l="l" t="t" r="r" b="b"/>
            <a:pathLst>
              <a:path w="888365">
                <a:moveTo>
                  <a:pt x="0" y="0"/>
                </a:moveTo>
                <a:lnTo>
                  <a:pt x="887982" y="0"/>
                </a:lnTo>
              </a:path>
            </a:pathLst>
          </a:custGeom>
          <a:ln w="88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789714" y="1350626"/>
            <a:ext cx="243204" cy="358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</a:pPr>
            <a:r>
              <a:rPr sz="3225" spc="-82" baseline="-21963" dirty="0">
                <a:latin typeface="Symbol"/>
                <a:cs typeface="Symbol"/>
              </a:rPr>
              <a:t></a:t>
            </a:r>
            <a:r>
              <a:rPr sz="950" i="1" spc="175" dirty="0">
                <a:latin typeface="Times New Roman"/>
                <a:cs typeface="Times New Roman"/>
              </a:rPr>
              <a:t>n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62242" y="1460201"/>
            <a:ext cx="701675" cy="358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398145" algn="l"/>
              </a:tabLst>
            </a:pPr>
            <a:r>
              <a:rPr sz="1650" i="1" spc="160" dirty="0">
                <a:latin typeface="Times New Roman"/>
                <a:cs typeface="Times New Roman"/>
              </a:rPr>
              <a:t>f</a:t>
            </a:r>
            <a:r>
              <a:rPr sz="1650" i="1" spc="105" dirty="0">
                <a:latin typeface="Times New Roman"/>
                <a:cs typeface="Times New Roman"/>
              </a:rPr>
              <a:t> </a:t>
            </a:r>
            <a:r>
              <a:rPr sz="2150" spc="15" dirty="0">
                <a:latin typeface="Symbol"/>
                <a:cs typeface="Symbol"/>
              </a:rPr>
              <a:t></a:t>
            </a:r>
            <a:r>
              <a:rPr sz="2150" spc="15" dirty="0">
                <a:latin typeface="Times New Roman"/>
                <a:cs typeface="Times New Roman"/>
              </a:rPr>
              <a:t>	</a:t>
            </a:r>
            <a:r>
              <a:rPr sz="2150" spc="15" dirty="0">
                <a:latin typeface="Symbol"/>
                <a:cs typeface="Symbol"/>
              </a:rPr>
              <a:t></a:t>
            </a:r>
            <a:r>
              <a:rPr sz="2150" spc="-290" dirty="0">
                <a:latin typeface="Times New Roman"/>
                <a:cs typeface="Times New Roman"/>
              </a:rPr>
              <a:t> </a:t>
            </a:r>
            <a:r>
              <a:rPr sz="1650" spc="315" dirty="0">
                <a:latin typeface="Symbol"/>
                <a:cs typeface="Symbol"/>
              </a:rPr>
              <a:t>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140365" y="1460201"/>
            <a:ext cx="1816100" cy="358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0"/>
              </a:spcBef>
              <a:tabLst>
                <a:tab pos="932180" algn="l"/>
              </a:tabLst>
            </a:pPr>
            <a:r>
              <a:rPr sz="1650" i="1" spc="254" dirty="0">
                <a:latin typeface="Times New Roman"/>
                <a:cs typeface="Times New Roman"/>
              </a:rPr>
              <a:t>x</a:t>
            </a:r>
            <a:r>
              <a:rPr sz="1650" i="1" spc="-25" dirty="0">
                <a:latin typeface="Times New Roman"/>
                <a:cs typeface="Times New Roman"/>
              </a:rPr>
              <a:t> </a:t>
            </a:r>
            <a:r>
              <a:rPr sz="1650" spc="315" dirty="0">
                <a:latin typeface="Symbol"/>
                <a:cs typeface="Symbol"/>
              </a:rPr>
              <a:t></a:t>
            </a:r>
            <a:r>
              <a:rPr sz="1650" spc="55" dirty="0">
                <a:latin typeface="Times New Roman"/>
                <a:cs typeface="Times New Roman"/>
              </a:rPr>
              <a:t> </a:t>
            </a:r>
            <a:r>
              <a:rPr sz="1650" i="1" spc="204" dirty="0">
                <a:latin typeface="Times New Roman"/>
                <a:cs typeface="Times New Roman"/>
              </a:rPr>
              <a:t>x</a:t>
            </a:r>
            <a:r>
              <a:rPr sz="1425" spc="307" baseline="-23391" dirty="0">
                <a:latin typeface="Times New Roman"/>
                <a:cs typeface="Times New Roman"/>
              </a:rPr>
              <a:t>0	</a:t>
            </a:r>
            <a:r>
              <a:rPr sz="1650" spc="315" dirty="0">
                <a:latin typeface="Symbol"/>
                <a:cs typeface="Symbol"/>
              </a:rPr>
              <a:t></a:t>
            </a:r>
            <a:r>
              <a:rPr sz="1650" spc="-210" dirty="0">
                <a:latin typeface="Times New Roman"/>
                <a:cs typeface="Times New Roman"/>
              </a:rPr>
              <a:t> </a:t>
            </a:r>
            <a:r>
              <a:rPr sz="1650" i="1" spc="235" dirty="0">
                <a:latin typeface="Times New Roman"/>
                <a:cs typeface="Times New Roman"/>
              </a:rPr>
              <a:t>R</a:t>
            </a:r>
            <a:r>
              <a:rPr sz="1425" i="1" spc="352" baseline="-23391" dirty="0">
                <a:latin typeface="Times New Roman"/>
                <a:cs typeface="Times New Roman"/>
              </a:rPr>
              <a:t>n </a:t>
            </a:r>
            <a:r>
              <a:rPr sz="2150" spc="155" dirty="0">
                <a:latin typeface="Symbol"/>
                <a:cs typeface="Symbol"/>
              </a:rPr>
              <a:t></a:t>
            </a:r>
            <a:r>
              <a:rPr sz="1650" i="1" spc="155" dirty="0">
                <a:latin typeface="Times New Roman"/>
                <a:cs typeface="Times New Roman"/>
              </a:rPr>
              <a:t>x</a:t>
            </a:r>
            <a:r>
              <a:rPr sz="2150" spc="155" dirty="0">
                <a:latin typeface="Symbol"/>
                <a:cs typeface="Symbol"/>
              </a:rPr>
              <a:t></a:t>
            </a:r>
            <a:endParaRPr sz="2150">
              <a:latin typeface="Symbol"/>
              <a:cs typeface="Symbo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909281" y="1327352"/>
            <a:ext cx="1311910" cy="37973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ts val="2095"/>
              </a:lnSpc>
              <a:spcBef>
                <a:spcPts val="130"/>
              </a:spcBef>
              <a:tabLst>
                <a:tab pos="320675" algn="l"/>
              </a:tabLst>
            </a:pPr>
            <a:r>
              <a:rPr sz="2475" spc="472" baseline="-35353" dirty="0">
                <a:latin typeface="Symbol"/>
                <a:cs typeface="Symbol"/>
              </a:rPr>
              <a:t></a:t>
            </a:r>
            <a:r>
              <a:rPr sz="2475" spc="472" baseline="-35353" dirty="0">
                <a:latin typeface="Times New Roman"/>
                <a:cs typeface="Times New Roman"/>
              </a:rPr>
              <a:t>	</a:t>
            </a:r>
            <a:r>
              <a:rPr sz="1650" i="1" spc="160" dirty="0">
                <a:latin typeface="Times New Roman"/>
                <a:cs typeface="Times New Roman"/>
              </a:rPr>
              <a:t>f </a:t>
            </a:r>
            <a:r>
              <a:rPr sz="1875" spc="172" baseline="33333" dirty="0">
                <a:latin typeface="Symbol"/>
                <a:cs typeface="Symbol"/>
              </a:rPr>
              <a:t></a:t>
            </a:r>
            <a:r>
              <a:rPr sz="1425" i="1" spc="172" baseline="43859" dirty="0">
                <a:latin typeface="Times New Roman"/>
                <a:cs typeface="Times New Roman"/>
              </a:rPr>
              <a:t>n </a:t>
            </a:r>
            <a:r>
              <a:rPr sz="1875" spc="247" baseline="33333" dirty="0">
                <a:latin typeface="Symbol"/>
                <a:cs typeface="Symbol"/>
              </a:rPr>
              <a:t></a:t>
            </a:r>
            <a:r>
              <a:rPr sz="2150" spc="165" dirty="0">
                <a:latin typeface="Symbol"/>
                <a:cs typeface="Symbol"/>
              </a:rPr>
              <a:t></a:t>
            </a:r>
            <a:r>
              <a:rPr sz="1650" i="1" spc="165" dirty="0">
                <a:latin typeface="Times New Roman"/>
                <a:cs typeface="Times New Roman"/>
              </a:rPr>
              <a:t>x </a:t>
            </a:r>
            <a:r>
              <a:rPr sz="2150" spc="15" dirty="0">
                <a:latin typeface="Symbol"/>
                <a:cs typeface="Symbol"/>
              </a:rPr>
              <a:t></a:t>
            </a:r>
            <a:r>
              <a:rPr sz="2150" spc="-204" dirty="0">
                <a:latin typeface="Times New Roman"/>
                <a:cs typeface="Times New Roman"/>
              </a:rPr>
              <a:t> </a:t>
            </a:r>
            <a:r>
              <a:rPr sz="3225" spc="22" baseline="-27131" dirty="0">
                <a:latin typeface="Symbol"/>
                <a:cs typeface="Symbol"/>
              </a:rPr>
              <a:t></a:t>
            </a:r>
            <a:endParaRPr sz="3225" baseline="-27131">
              <a:latin typeface="Symbol"/>
              <a:cs typeface="Symbol"/>
            </a:endParaRPr>
          </a:p>
          <a:p>
            <a:pPr marR="290195" algn="r">
              <a:lnSpc>
                <a:spcPts val="655"/>
              </a:lnSpc>
            </a:pPr>
            <a:r>
              <a:rPr sz="950" spc="175" dirty="0">
                <a:latin typeface="Times New Roman"/>
                <a:cs typeface="Times New Roman"/>
              </a:rPr>
              <a:t>0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180344" y="1350626"/>
            <a:ext cx="242570" cy="358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</a:pPr>
            <a:r>
              <a:rPr sz="3225" spc="-89" baseline="-21963" dirty="0">
                <a:latin typeface="Symbol"/>
                <a:cs typeface="Symbol"/>
              </a:rPr>
              <a:t></a:t>
            </a:r>
            <a:r>
              <a:rPr sz="950" spc="175" dirty="0">
                <a:latin typeface="Times New Roman"/>
                <a:cs typeface="Times New Roman"/>
              </a:rPr>
              <a:t>2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16818" y="1460201"/>
            <a:ext cx="1207135" cy="358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  <a:tabLst>
                <a:tab pos="384810" algn="l"/>
              </a:tabLst>
            </a:pPr>
            <a:r>
              <a:rPr sz="2150" spc="15" dirty="0">
                <a:latin typeface="Symbol"/>
                <a:cs typeface="Symbol"/>
              </a:rPr>
              <a:t></a:t>
            </a:r>
            <a:r>
              <a:rPr sz="2150" spc="15" dirty="0">
                <a:latin typeface="Times New Roman"/>
                <a:cs typeface="Times New Roman"/>
              </a:rPr>
              <a:t>	</a:t>
            </a:r>
            <a:r>
              <a:rPr sz="2150" spc="60" dirty="0">
                <a:latin typeface="Symbol"/>
                <a:cs typeface="Symbol"/>
              </a:rPr>
              <a:t></a:t>
            </a:r>
            <a:r>
              <a:rPr sz="1650" i="1" spc="60" dirty="0">
                <a:latin typeface="Times New Roman"/>
                <a:cs typeface="Times New Roman"/>
              </a:rPr>
              <a:t>x </a:t>
            </a:r>
            <a:r>
              <a:rPr sz="1650" spc="315" dirty="0">
                <a:latin typeface="Symbol"/>
                <a:cs typeface="Symbol"/>
              </a:rPr>
              <a:t></a:t>
            </a:r>
            <a:r>
              <a:rPr sz="1650" spc="-80" dirty="0">
                <a:latin typeface="Times New Roman"/>
                <a:cs typeface="Times New Roman"/>
              </a:rPr>
              <a:t> </a:t>
            </a:r>
            <a:r>
              <a:rPr sz="1650" i="1" spc="204" dirty="0">
                <a:latin typeface="Times New Roman"/>
                <a:cs typeface="Times New Roman"/>
              </a:rPr>
              <a:t>x</a:t>
            </a:r>
            <a:r>
              <a:rPr sz="1425" spc="307" baseline="-23391" dirty="0">
                <a:latin typeface="Times New Roman"/>
                <a:cs typeface="Times New Roman"/>
              </a:rPr>
              <a:t>0</a:t>
            </a:r>
            <a:endParaRPr sz="1425" baseline="-23391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82308" y="1460201"/>
            <a:ext cx="1400810" cy="358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  <a:tabLst>
                <a:tab pos="585470" algn="l"/>
              </a:tabLst>
            </a:pPr>
            <a:r>
              <a:rPr sz="1650" i="1" spc="254" dirty="0">
                <a:latin typeface="Times New Roman"/>
                <a:cs typeface="Times New Roman"/>
              </a:rPr>
              <a:t>x	</a:t>
            </a:r>
            <a:r>
              <a:rPr sz="1650" i="1" spc="160" dirty="0">
                <a:latin typeface="Times New Roman"/>
                <a:cs typeface="Times New Roman"/>
              </a:rPr>
              <a:t>f</a:t>
            </a:r>
            <a:r>
              <a:rPr sz="1650" i="1" spc="100" dirty="0">
                <a:latin typeface="Times New Roman"/>
                <a:cs typeface="Times New Roman"/>
              </a:rPr>
              <a:t> </a:t>
            </a:r>
            <a:r>
              <a:rPr sz="2150" spc="80" dirty="0">
                <a:latin typeface="Symbol"/>
                <a:cs typeface="Symbol"/>
              </a:rPr>
              <a:t></a:t>
            </a:r>
            <a:r>
              <a:rPr sz="1650" i="1" spc="235" dirty="0">
                <a:latin typeface="Times New Roman"/>
                <a:cs typeface="Times New Roman"/>
              </a:rPr>
              <a:t>x</a:t>
            </a:r>
            <a:r>
              <a:rPr sz="1425" spc="262" baseline="-23391" dirty="0">
                <a:latin typeface="Times New Roman"/>
                <a:cs typeface="Times New Roman"/>
              </a:rPr>
              <a:t>0</a:t>
            </a:r>
            <a:r>
              <a:rPr sz="1425" spc="112" baseline="-23391" dirty="0">
                <a:latin typeface="Times New Roman"/>
                <a:cs typeface="Times New Roman"/>
              </a:rPr>
              <a:t> </a:t>
            </a:r>
            <a:r>
              <a:rPr sz="2150" spc="200" dirty="0">
                <a:latin typeface="Symbol"/>
                <a:cs typeface="Symbol"/>
              </a:rPr>
              <a:t></a:t>
            </a:r>
            <a:r>
              <a:rPr sz="1650" spc="315" dirty="0">
                <a:latin typeface="Symbol"/>
                <a:cs typeface="Symbol"/>
              </a:rPr>
              <a:t>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99654" y="1691511"/>
            <a:ext cx="243204" cy="277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i="1" spc="135" dirty="0">
                <a:latin typeface="Times New Roman"/>
                <a:cs typeface="Times New Roman"/>
              </a:rPr>
              <a:t>n</a:t>
            </a:r>
            <a:r>
              <a:rPr sz="1650" spc="190" dirty="0">
                <a:latin typeface="Times New Roman"/>
                <a:cs typeface="Times New Roman"/>
              </a:rPr>
              <a:t>!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274614" y="1327352"/>
            <a:ext cx="1336675" cy="358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  <a:tabLst>
                <a:tab pos="437515" algn="l"/>
              </a:tabLst>
            </a:pPr>
            <a:r>
              <a:rPr sz="3225" spc="307" baseline="-27131" dirty="0">
                <a:latin typeface="Symbol"/>
                <a:cs typeface="Symbol"/>
              </a:rPr>
              <a:t></a:t>
            </a:r>
            <a:r>
              <a:rPr sz="2475" spc="472" baseline="-35353" dirty="0">
                <a:latin typeface="Symbol"/>
                <a:cs typeface="Symbol"/>
              </a:rPr>
              <a:t></a:t>
            </a:r>
            <a:r>
              <a:rPr sz="2475" baseline="-35353" dirty="0">
                <a:latin typeface="Times New Roman"/>
                <a:cs typeface="Times New Roman"/>
              </a:rPr>
              <a:t>	</a:t>
            </a:r>
            <a:r>
              <a:rPr sz="1650" i="1" spc="160" dirty="0">
                <a:latin typeface="Times New Roman"/>
                <a:cs typeface="Times New Roman"/>
              </a:rPr>
              <a:t>f</a:t>
            </a:r>
            <a:r>
              <a:rPr sz="1650" i="1" spc="110" dirty="0">
                <a:latin typeface="Times New Roman"/>
                <a:cs typeface="Times New Roman"/>
              </a:rPr>
              <a:t> </a:t>
            </a:r>
            <a:r>
              <a:rPr sz="1650" spc="100" dirty="0">
                <a:latin typeface="Times New Roman"/>
                <a:cs typeface="Times New Roman"/>
              </a:rPr>
              <a:t>'</a:t>
            </a:r>
            <a:r>
              <a:rPr sz="1650" spc="-229" dirty="0">
                <a:latin typeface="Times New Roman"/>
                <a:cs typeface="Times New Roman"/>
              </a:rPr>
              <a:t> </a:t>
            </a:r>
            <a:r>
              <a:rPr sz="1650" spc="100" dirty="0">
                <a:latin typeface="Times New Roman"/>
                <a:cs typeface="Times New Roman"/>
              </a:rPr>
              <a:t>'</a:t>
            </a:r>
            <a:r>
              <a:rPr sz="1650" spc="-235" dirty="0">
                <a:latin typeface="Times New Roman"/>
                <a:cs typeface="Times New Roman"/>
              </a:rPr>
              <a:t> </a:t>
            </a:r>
            <a:r>
              <a:rPr sz="2150" spc="75" dirty="0">
                <a:latin typeface="Symbol"/>
                <a:cs typeface="Symbol"/>
              </a:rPr>
              <a:t></a:t>
            </a:r>
            <a:r>
              <a:rPr sz="1650" i="1" spc="235" dirty="0">
                <a:latin typeface="Times New Roman"/>
                <a:cs typeface="Times New Roman"/>
              </a:rPr>
              <a:t>x</a:t>
            </a:r>
            <a:r>
              <a:rPr sz="1425" spc="262" baseline="-23391" dirty="0">
                <a:latin typeface="Times New Roman"/>
                <a:cs typeface="Times New Roman"/>
              </a:rPr>
              <a:t>0</a:t>
            </a:r>
            <a:r>
              <a:rPr sz="1425" spc="112" baseline="-23391" dirty="0">
                <a:latin typeface="Times New Roman"/>
                <a:cs typeface="Times New Roman"/>
              </a:rPr>
              <a:t> </a:t>
            </a:r>
            <a:r>
              <a:rPr sz="2150" spc="15" dirty="0">
                <a:latin typeface="Symbol"/>
                <a:cs typeface="Symbol"/>
              </a:rPr>
              <a:t></a:t>
            </a:r>
            <a:r>
              <a:rPr sz="2150" spc="-275" dirty="0">
                <a:latin typeface="Times New Roman"/>
                <a:cs typeface="Times New Roman"/>
              </a:rPr>
              <a:t> </a:t>
            </a:r>
            <a:r>
              <a:rPr sz="3225" spc="22" baseline="-27131" dirty="0">
                <a:latin typeface="Symbol"/>
                <a:cs typeface="Symbol"/>
              </a:rPr>
              <a:t></a:t>
            </a:r>
            <a:endParaRPr sz="3225" baseline="-27131">
              <a:latin typeface="Symbol"/>
              <a:cs typeface="Symbo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897551" y="1527346"/>
            <a:ext cx="603250" cy="277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650" i="1" spc="160" dirty="0">
                <a:latin typeface="Times New Roman"/>
                <a:cs typeface="Times New Roman"/>
              </a:rPr>
              <a:t>f </a:t>
            </a:r>
            <a:r>
              <a:rPr sz="1650" spc="100" dirty="0">
                <a:latin typeface="Times New Roman"/>
                <a:cs typeface="Times New Roman"/>
              </a:rPr>
              <a:t>'</a:t>
            </a:r>
            <a:r>
              <a:rPr sz="1650" spc="434" dirty="0">
                <a:latin typeface="Times New Roman"/>
                <a:cs typeface="Times New Roman"/>
              </a:rPr>
              <a:t> </a:t>
            </a:r>
            <a:r>
              <a:rPr sz="1650" i="1" spc="204" dirty="0">
                <a:latin typeface="Times New Roman"/>
                <a:cs typeface="Times New Roman"/>
              </a:rPr>
              <a:t>x</a:t>
            </a:r>
            <a:r>
              <a:rPr sz="1425" spc="307" baseline="-23391" dirty="0">
                <a:latin typeface="Times New Roman"/>
                <a:cs typeface="Times New Roman"/>
              </a:rPr>
              <a:t>0</a:t>
            </a:r>
            <a:endParaRPr sz="1425" baseline="-23391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542993" y="1527346"/>
            <a:ext cx="1418590" cy="277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916305" algn="l"/>
              </a:tabLst>
            </a:pPr>
            <a:r>
              <a:rPr sz="1650" i="1" spc="254" dirty="0">
                <a:latin typeface="Times New Roman"/>
                <a:cs typeface="Times New Roman"/>
              </a:rPr>
              <a:t>x</a:t>
            </a:r>
            <a:r>
              <a:rPr sz="1650" i="1" spc="-20" dirty="0">
                <a:latin typeface="Times New Roman"/>
                <a:cs typeface="Times New Roman"/>
              </a:rPr>
              <a:t> </a:t>
            </a:r>
            <a:r>
              <a:rPr sz="1650" spc="315" dirty="0">
                <a:latin typeface="Symbol"/>
                <a:cs typeface="Symbol"/>
              </a:rPr>
              <a:t></a:t>
            </a:r>
            <a:r>
              <a:rPr sz="1650" spc="55" dirty="0">
                <a:latin typeface="Times New Roman"/>
                <a:cs typeface="Times New Roman"/>
              </a:rPr>
              <a:t> </a:t>
            </a:r>
            <a:r>
              <a:rPr sz="1650" i="1" spc="204" dirty="0">
                <a:latin typeface="Times New Roman"/>
                <a:cs typeface="Times New Roman"/>
              </a:rPr>
              <a:t>x</a:t>
            </a:r>
            <a:r>
              <a:rPr sz="1425" spc="307" baseline="-23391" dirty="0">
                <a:latin typeface="Times New Roman"/>
                <a:cs typeface="Times New Roman"/>
              </a:rPr>
              <a:t>0	</a:t>
            </a:r>
            <a:r>
              <a:rPr sz="1650" spc="540" dirty="0">
                <a:latin typeface="Symbol"/>
                <a:cs typeface="Symbol"/>
              </a:rPr>
              <a:t></a:t>
            </a:r>
            <a:r>
              <a:rPr sz="1650" spc="540" dirty="0">
                <a:latin typeface="MT Extra"/>
                <a:cs typeface="MT Extra"/>
              </a:rPr>
              <a:t></a:t>
            </a:r>
            <a:endParaRPr sz="1650">
              <a:latin typeface="MT Extra"/>
              <a:cs typeface="MT Extr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5409785" y="2458202"/>
            <a:ext cx="784225" cy="0"/>
          </a:xfrm>
          <a:custGeom>
            <a:avLst/>
            <a:gdLst/>
            <a:ahLst/>
            <a:cxnLst/>
            <a:rect l="l" t="t" r="r" b="b"/>
            <a:pathLst>
              <a:path w="784225">
                <a:moveTo>
                  <a:pt x="0" y="0"/>
                </a:moveTo>
                <a:lnTo>
                  <a:pt x="783625" y="0"/>
                </a:lnTo>
              </a:path>
            </a:pathLst>
          </a:custGeom>
          <a:ln w="89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7111339" y="2064356"/>
            <a:ext cx="297180" cy="4330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950" i="1" spc="180" dirty="0">
                <a:latin typeface="Times New Roman"/>
                <a:cs typeface="Times New Roman"/>
              </a:rPr>
              <a:t>n</a:t>
            </a:r>
            <a:r>
              <a:rPr sz="950" i="1" spc="50" dirty="0">
                <a:latin typeface="Times New Roman"/>
                <a:cs typeface="Times New Roman"/>
              </a:rPr>
              <a:t> </a:t>
            </a:r>
            <a:r>
              <a:rPr sz="3975" spc="-217" baseline="-15723" dirty="0">
                <a:latin typeface="Symbol"/>
                <a:cs typeface="Symbol"/>
              </a:rPr>
              <a:t></a:t>
            </a:r>
            <a:endParaRPr sz="3975" baseline="-15723">
              <a:latin typeface="Symbol"/>
              <a:cs typeface="Symbo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388162" y="2279848"/>
            <a:ext cx="109220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50" i="1" spc="180" dirty="0">
                <a:latin typeface="Times New Roman"/>
                <a:cs typeface="Times New Roman"/>
              </a:rPr>
              <a:t>n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243467" y="2159265"/>
            <a:ext cx="901065" cy="4330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19405" algn="l"/>
              </a:tabLst>
            </a:pPr>
            <a:r>
              <a:rPr sz="1650" i="1" spc="265" dirty="0">
                <a:latin typeface="Times New Roman"/>
                <a:cs typeface="Times New Roman"/>
              </a:rPr>
              <a:t>x	</a:t>
            </a:r>
            <a:r>
              <a:rPr sz="1650" spc="330" dirty="0">
                <a:latin typeface="Symbol"/>
                <a:cs typeface="Symbol"/>
              </a:rPr>
              <a:t></a:t>
            </a:r>
            <a:r>
              <a:rPr sz="1650" spc="-120" dirty="0">
                <a:latin typeface="Times New Roman"/>
                <a:cs typeface="Times New Roman"/>
              </a:rPr>
              <a:t> </a:t>
            </a:r>
            <a:r>
              <a:rPr sz="1650" i="1" spc="140" dirty="0">
                <a:latin typeface="Times New Roman"/>
                <a:cs typeface="Times New Roman"/>
              </a:rPr>
              <a:t>o</a:t>
            </a:r>
            <a:r>
              <a:rPr sz="2650" spc="140" dirty="0">
                <a:latin typeface="Symbol"/>
                <a:cs typeface="Symbol"/>
              </a:rPr>
              <a:t></a:t>
            </a:r>
            <a:r>
              <a:rPr sz="1650" i="1" spc="140" dirty="0">
                <a:latin typeface="Times New Roman"/>
                <a:cs typeface="Times New Roman"/>
              </a:rPr>
              <a:t>x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25875" y="2218583"/>
            <a:ext cx="709930" cy="3613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403225" algn="l"/>
              </a:tabLst>
            </a:pPr>
            <a:r>
              <a:rPr sz="1650" i="1" spc="165" dirty="0">
                <a:latin typeface="Times New Roman"/>
                <a:cs typeface="Times New Roman"/>
              </a:rPr>
              <a:t>f</a:t>
            </a:r>
            <a:r>
              <a:rPr sz="1650" i="1" spc="110" dirty="0">
                <a:latin typeface="Times New Roman"/>
                <a:cs typeface="Times New Roman"/>
              </a:rPr>
              <a:t> </a:t>
            </a:r>
            <a:r>
              <a:rPr sz="2200" spc="5" dirty="0">
                <a:latin typeface="Symbol"/>
                <a:cs typeface="Symbol"/>
              </a:rPr>
              <a:t></a:t>
            </a:r>
            <a:r>
              <a:rPr sz="2200" spc="5" dirty="0">
                <a:latin typeface="Times New Roman"/>
                <a:cs typeface="Times New Roman"/>
              </a:rPr>
              <a:t>	</a:t>
            </a:r>
            <a:r>
              <a:rPr sz="2200" spc="5" dirty="0">
                <a:latin typeface="Symbol"/>
                <a:cs typeface="Symbol"/>
              </a:rPr>
              <a:t></a:t>
            </a:r>
            <a:r>
              <a:rPr sz="2200" spc="-295" dirty="0">
                <a:latin typeface="Times New Roman"/>
                <a:cs typeface="Times New Roman"/>
              </a:rPr>
              <a:t> </a:t>
            </a:r>
            <a:r>
              <a:rPr sz="1650" spc="330" dirty="0">
                <a:latin typeface="Symbol"/>
                <a:cs typeface="Symbol"/>
              </a:rPr>
              <a:t>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697605" y="2452313"/>
            <a:ext cx="245745" cy="2800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650" i="1" spc="150" dirty="0">
                <a:latin typeface="Times New Roman"/>
                <a:cs typeface="Times New Roman"/>
              </a:rPr>
              <a:t>n</a:t>
            </a:r>
            <a:r>
              <a:rPr sz="1650" spc="200" dirty="0">
                <a:latin typeface="Times New Roman"/>
                <a:cs typeface="Times New Roman"/>
              </a:rPr>
              <a:t>!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158077" y="2084783"/>
            <a:ext cx="1083310" cy="3613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  <a:tabLst>
                <a:tab pos="323850" algn="l"/>
              </a:tabLst>
            </a:pPr>
            <a:r>
              <a:rPr sz="2475" spc="494" baseline="-35353" dirty="0">
                <a:latin typeface="Symbol"/>
                <a:cs typeface="Symbol"/>
              </a:rPr>
              <a:t></a:t>
            </a:r>
            <a:r>
              <a:rPr sz="2475" spc="494" baseline="-35353" dirty="0">
                <a:latin typeface="Times New Roman"/>
                <a:cs typeface="Times New Roman"/>
              </a:rPr>
              <a:t>	</a:t>
            </a:r>
            <a:r>
              <a:rPr sz="1650" i="1" spc="165" dirty="0">
                <a:latin typeface="Times New Roman"/>
                <a:cs typeface="Times New Roman"/>
              </a:rPr>
              <a:t>f</a:t>
            </a:r>
            <a:r>
              <a:rPr sz="1650" i="1" spc="125" dirty="0">
                <a:latin typeface="Times New Roman"/>
                <a:cs typeface="Times New Roman"/>
              </a:rPr>
              <a:t> </a:t>
            </a:r>
            <a:r>
              <a:rPr sz="1875" spc="187" baseline="33333" dirty="0">
                <a:latin typeface="Symbol"/>
                <a:cs typeface="Symbol"/>
              </a:rPr>
              <a:t></a:t>
            </a:r>
            <a:r>
              <a:rPr sz="1425" i="1" spc="187" baseline="43859" dirty="0">
                <a:latin typeface="Times New Roman"/>
                <a:cs typeface="Times New Roman"/>
              </a:rPr>
              <a:t>n</a:t>
            </a:r>
            <a:r>
              <a:rPr sz="1425" i="1" spc="-179" baseline="43859" dirty="0">
                <a:latin typeface="Times New Roman"/>
                <a:cs typeface="Times New Roman"/>
              </a:rPr>
              <a:t> </a:t>
            </a:r>
            <a:r>
              <a:rPr sz="1875" spc="15" baseline="33333" dirty="0">
                <a:latin typeface="Symbol"/>
                <a:cs typeface="Symbol"/>
              </a:rPr>
              <a:t></a:t>
            </a:r>
            <a:r>
              <a:rPr sz="1875" spc="-247" baseline="33333" dirty="0">
                <a:latin typeface="Times New Roman"/>
                <a:cs typeface="Times New Roman"/>
              </a:rPr>
              <a:t> </a:t>
            </a:r>
            <a:r>
              <a:rPr sz="2200" spc="100" dirty="0">
                <a:latin typeface="Symbol"/>
                <a:cs typeface="Symbol"/>
              </a:rPr>
              <a:t></a:t>
            </a:r>
            <a:r>
              <a:rPr sz="1650" spc="100" dirty="0">
                <a:latin typeface="Times New Roman"/>
                <a:cs typeface="Times New Roman"/>
              </a:rPr>
              <a:t>0</a:t>
            </a:r>
            <a:r>
              <a:rPr sz="2200" spc="100" dirty="0">
                <a:latin typeface="Symbol"/>
                <a:cs typeface="Symbol"/>
              </a:rPr>
              <a:t></a:t>
            </a:r>
            <a:endParaRPr sz="2200">
              <a:latin typeface="Symbol"/>
              <a:cs typeface="Symbo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94504" y="1585477"/>
            <a:ext cx="989965" cy="1146810"/>
          </a:xfrm>
          <a:prstGeom prst="rect">
            <a:avLst/>
          </a:prstGeom>
        </p:spPr>
        <p:txBody>
          <a:bodyPr vert="horz" wrap="square" lIns="0" tIns="118745" rIns="0" bIns="0" rtlCol="0">
            <a:spAutoFit/>
          </a:bodyPr>
          <a:lstStyle/>
          <a:p>
            <a:pPr marL="555625">
              <a:lnSpc>
                <a:spcPct val="100000"/>
              </a:lnSpc>
              <a:spcBef>
                <a:spcPts val="935"/>
              </a:spcBef>
            </a:pPr>
            <a:r>
              <a:rPr sz="1650" spc="145" dirty="0">
                <a:latin typeface="Times New Roman"/>
                <a:cs typeface="Times New Roman"/>
              </a:rPr>
              <a:t>2!</a:t>
            </a:r>
            <a:endParaRPr sz="1650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  <a:spcBef>
                <a:spcPts val="1120"/>
              </a:spcBef>
            </a:pPr>
            <a:r>
              <a:rPr sz="2475" spc="494" baseline="-35353" dirty="0">
                <a:latin typeface="Symbol"/>
                <a:cs typeface="Symbol"/>
              </a:rPr>
              <a:t></a:t>
            </a:r>
            <a:r>
              <a:rPr sz="1650" u="sng" spc="33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650" i="1" u="sng" spc="16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f </a:t>
            </a:r>
            <a:r>
              <a:rPr sz="1650" u="sng" spc="20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''</a:t>
            </a:r>
            <a:r>
              <a:rPr sz="1650" u="sng" spc="-9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u="sng" spc="10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</a:t>
            </a:r>
            <a:r>
              <a:rPr sz="1650" u="sng" spc="10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0</a:t>
            </a:r>
            <a:r>
              <a:rPr sz="2200" u="sng" spc="10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</a:t>
            </a:r>
            <a:endParaRPr sz="2200">
              <a:latin typeface="Symbol"/>
              <a:cs typeface="Symbol"/>
            </a:endParaRPr>
          </a:p>
          <a:p>
            <a:pPr marL="506730">
              <a:lnSpc>
                <a:spcPct val="100000"/>
              </a:lnSpc>
              <a:spcBef>
                <a:spcPts val="270"/>
              </a:spcBef>
            </a:pPr>
            <a:r>
              <a:rPr sz="1650" spc="155" dirty="0">
                <a:latin typeface="Times New Roman"/>
                <a:cs typeface="Times New Roman"/>
              </a:rPr>
              <a:t>2!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374615" y="2218583"/>
            <a:ext cx="2019935" cy="3613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567055" algn="l"/>
              </a:tabLst>
            </a:pPr>
            <a:r>
              <a:rPr sz="1650" i="1" spc="265" dirty="0">
                <a:latin typeface="Times New Roman"/>
                <a:cs typeface="Times New Roman"/>
              </a:rPr>
              <a:t>x	</a:t>
            </a:r>
            <a:r>
              <a:rPr sz="1650" i="1" spc="165" dirty="0">
                <a:latin typeface="Times New Roman"/>
                <a:cs typeface="Times New Roman"/>
              </a:rPr>
              <a:t>f </a:t>
            </a:r>
            <a:r>
              <a:rPr sz="2200" spc="204" dirty="0">
                <a:latin typeface="Symbol"/>
                <a:cs typeface="Symbol"/>
              </a:rPr>
              <a:t></a:t>
            </a:r>
            <a:r>
              <a:rPr sz="1650" spc="204" dirty="0">
                <a:latin typeface="Times New Roman"/>
                <a:cs typeface="Times New Roman"/>
              </a:rPr>
              <a:t>0</a:t>
            </a:r>
            <a:r>
              <a:rPr sz="2200" spc="204" dirty="0">
                <a:latin typeface="Symbol"/>
                <a:cs typeface="Symbol"/>
              </a:rPr>
              <a:t></a:t>
            </a:r>
            <a:r>
              <a:rPr sz="1650" spc="204" dirty="0">
                <a:latin typeface="Symbol"/>
                <a:cs typeface="Symbol"/>
              </a:rPr>
              <a:t></a:t>
            </a:r>
            <a:r>
              <a:rPr sz="1650" spc="204" dirty="0">
                <a:latin typeface="Times New Roman"/>
                <a:cs typeface="Times New Roman"/>
              </a:rPr>
              <a:t> </a:t>
            </a:r>
            <a:r>
              <a:rPr sz="1650" i="1" spc="165" dirty="0">
                <a:latin typeface="Times New Roman"/>
                <a:cs typeface="Times New Roman"/>
              </a:rPr>
              <a:t>f </a:t>
            </a:r>
            <a:r>
              <a:rPr sz="1650" spc="105" dirty="0">
                <a:latin typeface="Times New Roman"/>
                <a:cs typeface="Times New Roman"/>
              </a:rPr>
              <a:t>'</a:t>
            </a:r>
            <a:r>
              <a:rPr sz="1650" spc="-190" dirty="0">
                <a:latin typeface="Times New Roman"/>
                <a:cs typeface="Times New Roman"/>
              </a:rPr>
              <a:t> </a:t>
            </a:r>
            <a:r>
              <a:rPr sz="2200" spc="135" dirty="0">
                <a:latin typeface="Symbol"/>
                <a:cs typeface="Symbol"/>
              </a:rPr>
              <a:t></a:t>
            </a:r>
            <a:r>
              <a:rPr sz="1650" spc="135" dirty="0">
                <a:latin typeface="Times New Roman"/>
                <a:cs typeface="Times New Roman"/>
              </a:rPr>
              <a:t>0</a:t>
            </a:r>
            <a:r>
              <a:rPr sz="2200" spc="135" dirty="0">
                <a:latin typeface="Symbol"/>
                <a:cs typeface="Symbol"/>
              </a:rPr>
              <a:t></a:t>
            </a:r>
            <a:r>
              <a:rPr sz="1650" i="1" spc="135" dirty="0">
                <a:latin typeface="Times New Roman"/>
                <a:cs typeface="Times New Roman"/>
              </a:rPr>
              <a:t>x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4530573" y="2279848"/>
            <a:ext cx="109220" cy="173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50" spc="180" dirty="0">
                <a:latin typeface="Times New Roman"/>
                <a:cs typeface="Times New Roman"/>
              </a:rPr>
              <a:t>2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4386115" y="2286431"/>
            <a:ext cx="797560" cy="2800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16230" algn="l"/>
              </a:tabLst>
            </a:pPr>
            <a:r>
              <a:rPr sz="1650" i="1" spc="265" dirty="0">
                <a:latin typeface="Times New Roman"/>
                <a:cs typeface="Times New Roman"/>
              </a:rPr>
              <a:t>x	</a:t>
            </a:r>
            <a:r>
              <a:rPr sz="1650" spc="525" dirty="0">
                <a:latin typeface="Symbol"/>
                <a:cs typeface="Symbol"/>
              </a:rPr>
              <a:t></a:t>
            </a:r>
            <a:r>
              <a:rPr sz="1650" spc="600" dirty="0">
                <a:latin typeface="MT Extra"/>
                <a:cs typeface="MT Extra"/>
              </a:rPr>
              <a:t></a:t>
            </a:r>
            <a:endParaRPr sz="1650">
              <a:latin typeface="MT Extra"/>
              <a:cs typeface="MT Extra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38741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09" dirty="0">
                <a:solidFill>
                  <a:srgbClr val="171717"/>
                </a:solidFill>
              </a:rPr>
              <a:t>T</a:t>
            </a:r>
            <a:r>
              <a:rPr dirty="0">
                <a:solidFill>
                  <a:srgbClr val="171717"/>
                </a:solidFill>
              </a:rPr>
              <a:t>aylo</a:t>
            </a:r>
            <a:r>
              <a:rPr spc="10" dirty="0">
                <a:solidFill>
                  <a:srgbClr val="171717"/>
                </a:solidFill>
              </a:rPr>
              <a:t>r</a:t>
            </a:r>
            <a:r>
              <a:rPr dirty="0">
                <a:solidFill>
                  <a:srgbClr val="171717"/>
                </a:solidFill>
              </a:rPr>
              <a:t>公式的应用1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858393"/>
            <a:ext cx="6520180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数值计算：初等函数值</a:t>
            </a:r>
            <a:r>
              <a:rPr sz="2600" spc="-15" dirty="0">
                <a:solidFill>
                  <a:srgbClr val="171717"/>
                </a:solidFill>
                <a:latin typeface="Microsoft YaHei"/>
                <a:cs typeface="Microsoft YaHei"/>
              </a:rPr>
              <a:t>的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计</a:t>
            </a:r>
            <a:r>
              <a:rPr sz="2600" spc="5" dirty="0">
                <a:solidFill>
                  <a:srgbClr val="171717"/>
                </a:solidFill>
                <a:latin typeface="Microsoft YaHei"/>
                <a:cs typeface="Microsoft YaHei"/>
              </a:rPr>
              <a:t>算</a:t>
            </a:r>
            <a:r>
              <a:rPr sz="2600" spc="-10" dirty="0">
                <a:solidFill>
                  <a:srgbClr val="171717"/>
                </a:solidFill>
                <a:latin typeface="Microsoft YaHei"/>
                <a:cs typeface="Microsoft YaHei"/>
              </a:rPr>
              <a:t>(</a:t>
            </a:r>
            <a:r>
              <a:rPr sz="2600" spc="-15" dirty="0">
                <a:solidFill>
                  <a:srgbClr val="171717"/>
                </a:solidFill>
                <a:latin typeface="Microsoft YaHei"/>
                <a:cs typeface="Microsoft YaHei"/>
              </a:rPr>
              <a:t>在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原点</a:t>
            </a:r>
            <a:r>
              <a:rPr sz="2600" spc="-15" dirty="0">
                <a:solidFill>
                  <a:srgbClr val="171717"/>
                </a:solidFill>
                <a:latin typeface="Microsoft YaHei"/>
                <a:cs typeface="Microsoft YaHei"/>
              </a:rPr>
              <a:t>展</a:t>
            </a:r>
            <a:r>
              <a:rPr sz="2600" spc="5" dirty="0">
                <a:solidFill>
                  <a:srgbClr val="171717"/>
                </a:solidFill>
                <a:latin typeface="Microsoft YaHei"/>
                <a:cs typeface="Microsoft YaHei"/>
              </a:rPr>
              <a:t>开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)</a:t>
            </a:r>
            <a:endParaRPr sz="26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07542" y="4187748"/>
            <a:ext cx="6297930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10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在实践中，往往需要做</a:t>
            </a:r>
            <a:r>
              <a:rPr sz="2600" spc="-15" dirty="0">
                <a:solidFill>
                  <a:srgbClr val="171717"/>
                </a:solidFill>
                <a:latin typeface="Microsoft YaHei"/>
                <a:cs typeface="Microsoft YaHei"/>
              </a:rPr>
              <a:t>一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定程</a:t>
            </a:r>
            <a:r>
              <a:rPr sz="2600" spc="-15" dirty="0">
                <a:solidFill>
                  <a:srgbClr val="171717"/>
                </a:solidFill>
                <a:latin typeface="Microsoft YaHei"/>
                <a:cs typeface="Microsoft YaHei"/>
              </a:rPr>
              <a:t>度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的变</a:t>
            </a:r>
            <a:r>
              <a:rPr sz="2600" spc="-15" dirty="0">
                <a:solidFill>
                  <a:srgbClr val="171717"/>
                </a:solidFill>
                <a:latin typeface="Microsoft YaHei"/>
                <a:cs typeface="Microsoft YaHei"/>
              </a:rPr>
              <a:t>换</a:t>
            </a:r>
            <a:r>
              <a:rPr sz="2600" dirty="0">
                <a:solidFill>
                  <a:srgbClr val="171717"/>
                </a:solidFill>
                <a:latin typeface="Microsoft YaHei"/>
                <a:cs typeface="Microsoft YaHei"/>
              </a:rPr>
              <a:t>。</a:t>
            </a:r>
            <a:endParaRPr sz="2600">
              <a:latin typeface="Microsoft YaHei"/>
              <a:cs typeface="Microsoft YaHe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283390" y="2262064"/>
            <a:ext cx="358140" cy="0"/>
          </a:xfrm>
          <a:custGeom>
            <a:avLst/>
            <a:gdLst/>
            <a:ahLst/>
            <a:cxnLst/>
            <a:rect l="l" t="t" r="r" b="b"/>
            <a:pathLst>
              <a:path w="358139">
                <a:moveTo>
                  <a:pt x="0" y="0"/>
                </a:moveTo>
                <a:lnTo>
                  <a:pt x="357965" y="0"/>
                </a:lnTo>
              </a:path>
            </a:pathLst>
          </a:custGeom>
          <a:ln w="108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973290" y="2262064"/>
            <a:ext cx="361315" cy="0"/>
          </a:xfrm>
          <a:custGeom>
            <a:avLst/>
            <a:gdLst/>
            <a:ahLst/>
            <a:cxnLst/>
            <a:rect l="l" t="t" r="r" b="b"/>
            <a:pathLst>
              <a:path w="361314">
                <a:moveTo>
                  <a:pt x="0" y="0"/>
                </a:moveTo>
                <a:lnTo>
                  <a:pt x="360800" y="0"/>
                </a:lnTo>
              </a:path>
            </a:pathLst>
          </a:custGeom>
          <a:ln w="108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660471" y="2262064"/>
            <a:ext cx="370840" cy="0"/>
          </a:xfrm>
          <a:custGeom>
            <a:avLst/>
            <a:gdLst/>
            <a:ahLst/>
            <a:cxnLst/>
            <a:rect l="l" t="t" r="r" b="b"/>
            <a:pathLst>
              <a:path w="370839">
                <a:moveTo>
                  <a:pt x="0" y="0"/>
                </a:moveTo>
                <a:lnTo>
                  <a:pt x="370518" y="0"/>
                </a:lnTo>
              </a:path>
            </a:pathLst>
          </a:custGeom>
          <a:ln w="108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363039" y="2262064"/>
            <a:ext cx="363855" cy="0"/>
          </a:xfrm>
          <a:custGeom>
            <a:avLst/>
            <a:gdLst/>
            <a:ahLst/>
            <a:cxnLst/>
            <a:rect l="l" t="t" r="r" b="b"/>
            <a:pathLst>
              <a:path w="363854">
                <a:moveTo>
                  <a:pt x="0" y="0"/>
                </a:moveTo>
                <a:lnTo>
                  <a:pt x="363577" y="0"/>
                </a:lnTo>
              </a:path>
            </a:pathLst>
          </a:custGeom>
          <a:ln w="108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668297" y="2262064"/>
            <a:ext cx="1143635" cy="0"/>
          </a:xfrm>
          <a:custGeom>
            <a:avLst/>
            <a:gdLst/>
            <a:ahLst/>
            <a:cxnLst/>
            <a:rect l="l" t="t" r="r" b="b"/>
            <a:pathLst>
              <a:path w="1143634">
                <a:moveTo>
                  <a:pt x="0" y="0"/>
                </a:moveTo>
                <a:lnTo>
                  <a:pt x="1143373" y="0"/>
                </a:lnTo>
              </a:path>
            </a:pathLst>
          </a:custGeom>
          <a:ln w="108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247279" y="1771975"/>
            <a:ext cx="2480945" cy="3390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76200">
              <a:lnSpc>
                <a:spcPct val="100000"/>
              </a:lnSpc>
              <a:spcBef>
                <a:spcPts val="105"/>
              </a:spcBef>
              <a:tabLst>
                <a:tab pos="765175" algn="l"/>
                <a:tab pos="1452880" algn="l"/>
                <a:tab pos="2155190" algn="l"/>
              </a:tabLst>
            </a:pPr>
            <a:r>
              <a:rPr sz="3075" i="1" spc="487" baseline="-24390" dirty="0">
                <a:latin typeface="Times New Roman"/>
                <a:cs typeface="Times New Roman"/>
              </a:rPr>
              <a:t>x</a:t>
            </a:r>
            <a:r>
              <a:rPr sz="1200" spc="325" dirty="0">
                <a:latin typeface="Times New Roman"/>
                <a:cs typeface="Times New Roman"/>
              </a:rPr>
              <a:t>3	</a:t>
            </a:r>
            <a:r>
              <a:rPr sz="3075" i="1" spc="487" baseline="-24390" dirty="0">
                <a:latin typeface="Times New Roman"/>
                <a:cs typeface="Times New Roman"/>
              </a:rPr>
              <a:t>x</a:t>
            </a:r>
            <a:r>
              <a:rPr sz="1200" spc="325" dirty="0">
                <a:latin typeface="Times New Roman"/>
                <a:cs typeface="Times New Roman"/>
              </a:rPr>
              <a:t>5	</a:t>
            </a:r>
            <a:r>
              <a:rPr sz="3075" i="1" spc="502" baseline="-24390" dirty="0">
                <a:latin typeface="Times New Roman"/>
                <a:cs typeface="Times New Roman"/>
              </a:rPr>
              <a:t>x</a:t>
            </a:r>
            <a:r>
              <a:rPr sz="1200" spc="335" dirty="0">
                <a:latin typeface="Times New Roman"/>
                <a:cs typeface="Times New Roman"/>
              </a:rPr>
              <a:t>7	</a:t>
            </a:r>
            <a:r>
              <a:rPr sz="3075" i="1" spc="480" baseline="-24390" dirty="0">
                <a:latin typeface="Times New Roman"/>
                <a:cs typeface="Times New Roman"/>
              </a:rPr>
              <a:t>x</a:t>
            </a:r>
            <a:r>
              <a:rPr sz="1200" spc="320" dirty="0">
                <a:latin typeface="Times New Roman"/>
                <a:cs typeface="Times New Roman"/>
              </a:rPr>
              <a:t>9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646973" y="2174590"/>
            <a:ext cx="2012950" cy="43878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700" spc="290" dirty="0">
                <a:latin typeface="Symbol"/>
                <a:cs typeface="Symbol"/>
              </a:rPr>
              <a:t></a:t>
            </a:r>
            <a:r>
              <a:rPr sz="2050" spc="290" dirty="0">
                <a:latin typeface="Times New Roman"/>
                <a:cs typeface="Times New Roman"/>
              </a:rPr>
              <a:t>2</a:t>
            </a:r>
            <a:r>
              <a:rPr sz="2050" i="1" spc="290" dirty="0">
                <a:latin typeface="Times New Roman"/>
                <a:cs typeface="Times New Roman"/>
              </a:rPr>
              <a:t>m</a:t>
            </a:r>
            <a:r>
              <a:rPr sz="2050" i="1" spc="-114" dirty="0">
                <a:latin typeface="Times New Roman"/>
                <a:cs typeface="Times New Roman"/>
              </a:rPr>
              <a:t> </a:t>
            </a:r>
            <a:r>
              <a:rPr sz="2050" spc="150" dirty="0">
                <a:latin typeface="Symbol"/>
                <a:cs typeface="Symbol"/>
              </a:rPr>
              <a:t></a:t>
            </a:r>
            <a:r>
              <a:rPr sz="2050" spc="150" dirty="0">
                <a:latin typeface="Times New Roman"/>
                <a:cs typeface="Times New Roman"/>
              </a:rPr>
              <a:t>1</a:t>
            </a:r>
            <a:r>
              <a:rPr sz="2700" spc="150" dirty="0">
                <a:latin typeface="Symbol"/>
                <a:cs typeface="Symbol"/>
              </a:rPr>
              <a:t></a:t>
            </a:r>
            <a:r>
              <a:rPr sz="2050" spc="150" dirty="0">
                <a:latin typeface="Times New Roman"/>
                <a:cs typeface="Times New Roman"/>
              </a:rPr>
              <a:t>!</a:t>
            </a:r>
            <a:r>
              <a:rPr sz="2050" spc="-165" dirty="0">
                <a:latin typeface="Times New Roman"/>
                <a:cs typeface="Times New Roman"/>
              </a:rPr>
              <a:t> </a:t>
            </a:r>
            <a:r>
              <a:rPr sz="3075" spc="615" baseline="43360" dirty="0">
                <a:latin typeface="Symbol"/>
                <a:cs typeface="Symbol"/>
              </a:rPr>
              <a:t></a:t>
            </a:r>
            <a:r>
              <a:rPr sz="3075" spc="37" baseline="43360" dirty="0">
                <a:latin typeface="Times New Roman"/>
                <a:cs typeface="Times New Roman"/>
              </a:rPr>
              <a:t> </a:t>
            </a:r>
            <a:r>
              <a:rPr sz="3075" i="1" spc="494" baseline="43360" dirty="0">
                <a:latin typeface="Times New Roman"/>
                <a:cs typeface="Times New Roman"/>
              </a:rPr>
              <a:t>R</a:t>
            </a:r>
            <a:r>
              <a:rPr sz="1800" spc="494" baseline="50925" dirty="0">
                <a:latin typeface="Times New Roman"/>
                <a:cs typeface="Times New Roman"/>
              </a:rPr>
              <a:t>2</a:t>
            </a:r>
            <a:r>
              <a:rPr sz="1800" i="1" spc="494" baseline="50925" dirty="0">
                <a:latin typeface="Times New Roman"/>
                <a:cs typeface="Times New Roman"/>
              </a:rPr>
              <a:t>m</a:t>
            </a:r>
            <a:endParaRPr sz="1800" baseline="50925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876341" y="1771975"/>
            <a:ext cx="732790" cy="3390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3075" i="1" spc="457" baseline="-24390" dirty="0">
                <a:latin typeface="Times New Roman"/>
                <a:cs typeface="Times New Roman"/>
              </a:rPr>
              <a:t>x</a:t>
            </a:r>
            <a:r>
              <a:rPr sz="1200" spc="305" dirty="0">
                <a:latin typeface="Times New Roman"/>
                <a:cs typeface="Times New Roman"/>
              </a:rPr>
              <a:t>2</a:t>
            </a:r>
            <a:r>
              <a:rPr sz="1200" i="1" spc="305" dirty="0">
                <a:latin typeface="Times New Roman"/>
                <a:cs typeface="Times New Roman"/>
              </a:rPr>
              <a:t>m</a:t>
            </a:r>
            <a:r>
              <a:rPr sz="1200" spc="305" dirty="0">
                <a:latin typeface="Symbol"/>
                <a:cs typeface="Symbol"/>
              </a:rPr>
              <a:t></a:t>
            </a:r>
            <a:r>
              <a:rPr sz="1200" spc="305" dirty="0">
                <a:latin typeface="Times New Roman"/>
                <a:cs typeface="Times New Roman"/>
              </a:rPr>
              <a:t>1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221734" y="2026476"/>
            <a:ext cx="3886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i="1" spc="380" dirty="0">
                <a:latin typeface="Times New Roman"/>
                <a:cs typeface="Times New Roman"/>
              </a:rPr>
              <a:t>m</a:t>
            </a:r>
            <a:r>
              <a:rPr sz="1200" spc="130" dirty="0">
                <a:latin typeface="Symbol"/>
                <a:cs typeface="Symbol"/>
              </a:rPr>
              <a:t></a:t>
            </a:r>
            <a:r>
              <a:rPr sz="1200" spc="215" dirty="0">
                <a:latin typeface="Times New Roman"/>
                <a:cs typeface="Times New Roman"/>
              </a:rPr>
              <a:t>1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84695" y="1970523"/>
            <a:ext cx="5475605" cy="626110"/>
          </a:xfrm>
          <a:prstGeom prst="rect">
            <a:avLst/>
          </a:prstGeom>
        </p:spPr>
        <p:txBody>
          <a:bodyPr vert="horz" wrap="square" lIns="0" tIns="170180" rIns="0" bIns="0" rtlCol="0">
            <a:spAutoFit/>
          </a:bodyPr>
          <a:lstStyle/>
          <a:p>
            <a:pPr marL="1568450" marR="5080" indent="-1556385">
              <a:lnSpc>
                <a:spcPct val="62000"/>
              </a:lnSpc>
              <a:spcBef>
                <a:spcPts val="1340"/>
              </a:spcBef>
              <a:tabLst>
                <a:tab pos="1926589" algn="l"/>
                <a:tab pos="2257425" algn="l"/>
                <a:tab pos="2620010" algn="l"/>
                <a:tab pos="2946400" algn="l"/>
                <a:tab pos="3315970" algn="l"/>
                <a:tab pos="3644900" algn="l"/>
                <a:tab pos="4012565" algn="l"/>
              </a:tabLst>
            </a:pPr>
            <a:r>
              <a:rPr sz="2050" spc="200" dirty="0">
                <a:latin typeface="Times New Roman"/>
                <a:cs typeface="Times New Roman"/>
              </a:rPr>
              <a:t>sin </a:t>
            </a:r>
            <a:r>
              <a:rPr sz="2050" i="1" spc="330" dirty="0">
                <a:latin typeface="Times New Roman"/>
                <a:cs typeface="Times New Roman"/>
              </a:rPr>
              <a:t>x </a:t>
            </a:r>
            <a:r>
              <a:rPr sz="2050" spc="409" dirty="0">
                <a:latin typeface="Symbol"/>
                <a:cs typeface="Symbol"/>
              </a:rPr>
              <a:t></a:t>
            </a:r>
            <a:r>
              <a:rPr sz="2050" spc="125" dirty="0">
                <a:latin typeface="Times New Roman"/>
                <a:cs typeface="Times New Roman"/>
              </a:rPr>
              <a:t> </a:t>
            </a:r>
            <a:r>
              <a:rPr sz="2050" i="1" spc="330" dirty="0">
                <a:latin typeface="Times New Roman"/>
                <a:cs typeface="Times New Roman"/>
              </a:rPr>
              <a:t>x</a:t>
            </a:r>
            <a:r>
              <a:rPr sz="2050" i="1" spc="-40" dirty="0">
                <a:latin typeface="Times New Roman"/>
                <a:cs typeface="Times New Roman"/>
              </a:rPr>
              <a:t> </a:t>
            </a:r>
            <a:r>
              <a:rPr sz="2050" spc="409" dirty="0">
                <a:latin typeface="Symbol"/>
                <a:cs typeface="Symbol"/>
              </a:rPr>
              <a:t></a:t>
            </a:r>
            <a:r>
              <a:rPr sz="2050" spc="409" dirty="0">
                <a:latin typeface="Times New Roman"/>
                <a:cs typeface="Times New Roman"/>
              </a:rPr>
              <a:t>		</a:t>
            </a:r>
            <a:r>
              <a:rPr sz="2050" spc="409" dirty="0">
                <a:latin typeface="Symbol"/>
                <a:cs typeface="Symbol"/>
              </a:rPr>
              <a:t></a:t>
            </a:r>
            <a:r>
              <a:rPr sz="2050" spc="409" dirty="0">
                <a:latin typeface="Times New Roman"/>
                <a:cs typeface="Times New Roman"/>
              </a:rPr>
              <a:t>		</a:t>
            </a:r>
            <a:r>
              <a:rPr sz="2050" spc="409" dirty="0">
                <a:latin typeface="Symbol"/>
                <a:cs typeface="Symbol"/>
              </a:rPr>
              <a:t></a:t>
            </a:r>
            <a:r>
              <a:rPr sz="2050" spc="409" dirty="0">
                <a:latin typeface="Times New Roman"/>
                <a:cs typeface="Times New Roman"/>
              </a:rPr>
              <a:t>		</a:t>
            </a:r>
            <a:r>
              <a:rPr sz="2050" spc="409" dirty="0">
                <a:latin typeface="Symbol"/>
                <a:cs typeface="Symbol"/>
              </a:rPr>
              <a:t></a:t>
            </a:r>
            <a:r>
              <a:rPr sz="2050" spc="409" dirty="0">
                <a:latin typeface="Times New Roman"/>
                <a:cs typeface="Times New Roman"/>
              </a:rPr>
              <a:t>		</a:t>
            </a:r>
            <a:r>
              <a:rPr sz="2050" spc="660" dirty="0">
                <a:latin typeface="Symbol"/>
                <a:cs typeface="Symbol"/>
              </a:rPr>
              <a:t></a:t>
            </a:r>
            <a:r>
              <a:rPr sz="2050" spc="660" dirty="0">
                <a:latin typeface="MT Extra"/>
                <a:cs typeface="MT Extra"/>
              </a:rPr>
              <a:t></a:t>
            </a:r>
            <a:r>
              <a:rPr sz="2050" spc="660" dirty="0">
                <a:latin typeface="Symbol"/>
                <a:cs typeface="Symbol"/>
              </a:rPr>
              <a:t></a:t>
            </a:r>
            <a:r>
              <a:rPr sz="2050" spc="-160" dirty="0">
                <a:latin typeface="Times New Roman"/>
                <a:cs typeface="Times New Roman"/>
              </a:rPr>
              <a:t> </a:t>
            </a:r>
            <a:r>
              <a:rPr sz="2700" spc="180" dirty="0">
                <a:latin typeface="Symbol"/>
                <a:cs typeface="Symbol"/>
              </a:rPr>
              <a:t></a:t>
            </a:r>
            <a:r>
              <a:rPr sz="2050" spc="180" dirty="0">
                <a:latin typeface="Symbol"/>
                <a:cs typeface="Symbol"/>
              </a:rPr>
              <a:t></a:t>
            </a:r>
            <a:r>
              <a:rPr sz="2050" spc="180" dirty="0">
                <a:latin typeface="Times New Roman"/>
                <a:cs typeface="Times New Roman"/>
              </a:rPr>
              <a:t>1</a:t>
            </a:r>
            <a:r>
              <a:rPr sz="2700" spc="180" dirty="0">
                <a:latin typeface="Symbol"/>
                <a:cs typeface="Symbol"/>
              </a:rPr>
              <a:t></a:t>
            </a:r>
            <a:r>
              <a:rPr sz="2700" spc="180" dirty="0">
                <a:latin typeface="Times New Roman"/>
                <a:cs typeface="Times New Roman"/>
              </a:rPr>
              <a:t> </a:t>
            </a:r>
            <a:r>
              <a:rPr sz="2050" spc="145" dirty="0">
                <a:latin typeface="Times New Roman"/>
                <a:cs typeface="Times New Roman"/>
              </a:rPr>
              <a:t>3!		</a:t>
            </a:r>
            <a:r>
              <a:rPr sz="2050" spc="165" dirty="0">
                <a:latin typeface="Times New Roman"/>
                <a:cs typeface="Times New Roman"/>
              </a:rPr>
              <a:t>5!		</a:t>
            </a:r>
            <a:r>
              <a:rPr sz="2050" spc="210" dirty="0">
                <a:latin typeface="Times New Roman"/>
                <a:cs typeface="Times New Roman"/>
              </a:rPr>
              <a:t>7!		</a:t>
            </a:r>
            <a:r>
              <a:rPr sz="2050" spc="190" dirty="0">
                <a:latin typeface="Times New Roman"/>
                <a:cs typeface="Times New Roman"/>
              </a:rPr>
              <a:t>9!</a:t>
            </a:r>
            <a:endParaRPr sz="205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855499" y="3169731"/>
            <a:ext cx="414655" cy="0"/>
          </a:xfrm>
          <a:custGeom>
            <a:avLst/>
            <a:gdLst/>
            <a:ahLst/>
            <a:cxnLst/>
            <a:rect l="l" t="t" r="r" b="b"/>
            <a:pathLst>
              <a:path w="414654">
                <a:moveTo>
                  <a:pt x="0" y="0"/>
                </a:moveTo>
                <a:lnTo>
                  <a:pt x="414589" y="0"/>
                </a:lnTo>
              </a:path>
            </a:pathLst>
          </a:custGeom>
          <a:ln w="1225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42113" y="3169731"/>
            <a:ext cx="400685" cy="0"/>
          </a:xfrm>
          <a:custGeom>
            <a:avLst/>
            <a:gdLst/>
            <a:ahLst/>
            <a:cxnLst/>
            <a:rect l="l" t="t" r="r" b="b"/>
            <a:pathLst>
              <a:path w="400685">
                <a:moveTo>
                  <a:pt x="0" y="0"/>
                </a:moveTo>
                <a:lnTo>
                  <a:pt x="400422" y="0"/>
                </a:lnTo>
              </a:path>
            </a:pathLst>
          </a:custGeom>
          <a:ln w="1225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090792" y="3169731"/>
            <a:ext cx="419100" cy="0"/>
          </a:xfrm>
          <a:custGeom>
            <a:avLst/>
            <a:gdLst/>
            <a:ahLst/>
            <a:cxnLst/>
            <a:rect l="l" t="t" r="r" b="b"/>
            <a:pathLst>
              <a:path w="419100">
                <a:moveTo>
                  <a:pt x="0" y="0"/>
                </a:moveTo>
                <a:lnTo>
                  <a:pt x="418511" y="0"/>
                </a:lnTo>
              </a:path>
            </a:pathLst>
          </a:custGeom>
          <a:ln w="1225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278999" y="2930435"/>
            <a:ext cx="127000" cy="2286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00" i="1" spc="220" dirty="0">
                <a:latin typeface="Times New Roman"/>
                <a:cs typeface="Times New Roman"/>
              </a:rPr>
              <a:t>x</a:t>
            </a:r>
            <a:endParaRPr sz="13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836930" y="2626593"/>
            <a:ext cx="2661920" cy="3740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135"/>
              </a:spcBef>
              <a:tabLst>
                <a:tab pos="849630" algn="l"/>
                <a:tab pos="2297430" algn="l"/>
              </a:tabLst>
            </a:pPr>
            <a:r>
              <a:rPr sz="3375" i="1" spc="600" baseline="-24691" dirty="0">
                <a:latin typeface="Times New Roman"/>
                <a:cs typeface="Times New Roman"/>
              </a:rPr>
              <a:t>x</a:t>
            </a:r>
            <a:r>
              <a:rPr sz="1300" spc="400" dirty="0">
                <a:latin typeface="Times New Roman"/>
                <a:cs typeface="Times New Roman"/>
              </a:rPr>
              <a:t>2	</a:t>
            </a:r>
            <a:r>
              <a:rPr sz="3375" i="1" spc="562" baseline="-24691" dirty="0">
                <a:latin typeface="Times New Roman"/>
                <a:cs typeface="Times New Roman"/>
              </a:rPr>
              <a:t>x</a:t>
            </a:r>
            <a:r>
              <a:rPr sz="1300" spc="375" dirty="0">
                <a:latin typeface="Times New Roman"/>
                <a:cs typeface="Times New Roman"/>
              </a:rPr>
              <a:t>3	</a:t>
            </a:r>
            <a:r>
              <a:rPr sz="3375" i="1" spc="607" baseline="-24691" dirty="0">
                <a:latin typeface="Times New Roman"/>
                <a:cs typeface="Times New Roman"/>
              </a:rPr>
              <a:t>x</a:t>
            </a:r>
            <a:r>
              <a:rPr sz="1300" i="1" spc="405" dirty="0">
                <a:latin typeface="Times New Roman"/>
                <a:cs typeface="Times New Roman"/>
              </a:rPr>
              <a:t>n</a:t>
            </a:r>
            <a:endParaRPr sz="13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051028" y="2939440"/>
            <a:ext cx="5220335" cy="6007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ts val="2245"/>
              </a:lnSpc>
              <a:spcBef>
                <a:spcPts val="135"/>
              </a:spcBef>
              <a:tabLst>
                <a:tab pos="476250" algn="l"/>
                <a:tab pos="2298065" algn="l"/>
                <a:tab pos="3070225" algn="l"/>
                <a:tab pos="4536440" algn="l"/>
              </a:tabLst>
            </a:pPr>
            <a:r>
              <a:rPr sz="2250" i="1" spc="370" dirty="0">
                <a:latin typeface="Times New Roman"/>
                <a:cs typeface="Times New Roman"/>
              </a:rPr>
              <a:t>e	</a:t>
            </a:r>
            <a:r>
              <a:rPr sz="2250" spc="455" dirty="0">
                <a:latin typeface="Symbol"/>
                <a:cs typeface="Symbol"/>
              </a:rPr>
              <a:t></a:t>
            </a:r>
            <a:r>
              <a:rPr sz="2250" spc="-195" dirty="0">
                <a:latin typeface="Times New Roman"/>
                <a:cs typeface="Times New Roman"/>
              </a:rPr>
              <a:t> </a:t>
            </a:r>
            <a:r>
              <a:rPr sz="2250" spc="550" dirty="0">
                <a:latin typeface="Times New Roman"/>
                <a:cs typeface="Times New Roman"/>
              </a:rPr>
              <a:t>1</a:t>
            </a:r>
            <a:r>
              <a:rPr sz="2250" spc="550" dirty="0">
                <a:latin typeface="Symbol"/>
                <a:cs typeface="Symbol"/>
              </a:rPr>
              <a:t></a:t>
            </a:r>
            <a:r>
              <a:rPr sz="2250" spc="145" dirty="0">
                <a:latin typeface="Times New Roman"/>
                <a:cs typeface="Times New Roman"/>
              </a:rPr>
              <a:t> </a:t>
            </a:r>
            <a:r>
              <a:rPr sz="2250" i="1" spc="370" dirty="0">
                <a:latin typeface="Times New Roman"/>
                <a:cs typeface="Times New Roman"/>
              </a:rPr>
              <a:t>x</a:t>
            </a:r>
            <a:r>
              <a:rPr sz="2250" i="1" spc="-10" dirty="0">
                <a:latin typeface="Times New Roman"/>
                <a:cs typeface="Times New Roman"/>
              </a:rPr>
              <a:t> </a:t>
            </a:r>
            <a:r>
              <a:rPr sz="2250" spc="455" dirty="0">
                <a:latin typeface="Symbol"/>
                <a:cs typeface="Symbol"/>
              </a:rPr>
              <a:t></a:t>
            </a:r>
            <a:r>
              <a:rPr sz="2250" spc="455" dirty="0">
                <a:latin typeface="Times New Roman"/>
                <a:cs typeface="Times New Roman"/>
              </a:rPr>
              <a:t>	</a:t>
            </a:r>
            <a:r>
              <a:rPr sz="2250" spc="455" dirty="0">
                <a:latin typeface="Symbol"/>
                <a:cs typeface="Symbol"/>
              </a:rPr>
              <a:t></a:t>
            </a:r>
            <a:r>
              <a:rPr sz="2250" spc="455" dirty="0">
                <a:latin typeface="Times New Roman"/>
                <a:cs typeface="Times New Roman"/>
              </a:rPr>
              <a:t>	</a:t>
            </a:r>
            <a:r>
              <a:rPr sz="2250" spc="760" dirty="0">
                <a:latin typeface="Symbol"/>
                <a:cs typeface="Symbol"/>
              </a:rPr>
              <a:t></a:t>
            </a:r>
            <a:r>
              <a:rPr sz="2250" spc="760" dirty="0">
                <a:latin typeface="MT Extra"/>
                <a:cs typeface="MT Extra"/>
              </a:rPr>
              <a:t></a:t>
            </a:r>
            <a:r>
              <a:rPr sz="2250" spc="760" dirty="0">
                <a:latin typeface="Symbol"/>
                <a:cs typeface="Symbol"/>
              </a:rPr>
              <a:t></a:t>
            </a:r>
            <a:r>
              <a:rPr sz="2250" spc="760" dirty="0">
                <a:latin typeface="Times New Roman"/>
                <a:cs typeface="Times New Roman"/>
              </a:rPr>
              <a:t>	</a:t>
            </a:r>
            <a:r>
              <a:rPr sz="2250" spc="455" dirty="0">
                <a:latin typeface="Symbol"/>
                <a:cs typeface="Symbol"/>
              </a:rPr>
              <a:t></a:t>
            </a:r>
            <a:r>
              <a:rPr sz="2250" spc="35" dirty="0">
                <a:latin typeface="Times New Roman"/>
                <a:cs typeface="Times New Roman"/>
              </a:rPr>
              <a:t> </a:t>
            </a:r>
            <a:r>
              <a:rPr sz="2250" i="1" spc="345" dirty="0">
                <a:latin typeface="Times New Roman"/>
                <a:cs typeface="Times New Roman"/>
              </a:rPr>
              <a:t>R</a:t>
            </a:r>
            <a:r>
              <a:rPr sz="1950" i="1" spc="517" baseline="-23504" dirty="0">
                <a:latin typeface="Times New Roman"/>
                <a:cs typeface="Times New Roman"/>
              </a:rPr>
              <a:t>n</a:t>
            </a:r>
            <a:endParaRPr sz="1950" baseline="-23504">
              <a:latin typeface="Times New Roman"/>
              <a:cs typeface="Times New Roman"/>
            </a:endParaRPr>
          </a:p>
          <a:p>
            <a:pPr marL="1889760">
              <a:lnSpc>
                <a:spcPts val="2245"/>
              </a:lnSpc>
              <a:tabLst>
                <a:tab pos="2668905" algn="l"/>
                <a:tab pos="4123690" algn="l"/>
              </a:tabLst>
            </a:pPr>
            <a:r>
              <a:rPr sz="2250" spc="220" dirty="0">
                <a:latin typeface="Times New Roman"/>
                <a:cs typeface="Times New Roman"/>
              </a:rPr>
              <a:t>2!	</a:t>
            </a:r>
            <a:r>
              <a:rPr sz="2250" spc="175" dirty="0">
                <a:latin typeface="Times New Roman"/>
                <a:cs typeface="Times New Roman"/>
              </a:rPr>
              <a:t>3!	</a:t>
            </a:r>
            <a:r>
              <a:rPr sz="2250" i="1" spc="245" dirty="0">
                <a:latin typeface="Times New Roman"/>
                <a:cs typeface="Times New Roman"/>
              </a:rPr>
              <a:t>n</a:t>
            </a:r>
            <a:r>
              <a:rPr sz="2250" spc="245" dirty="0">
                <a:latin typeface="Times New Roman"/>
                <a:cs typeface="Times New Roman"/>
              </a:rPr>
              <a:t>!</a:t>
            </a:r>
            <a:endParaRPr sz="22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8624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SV</a:t>
            </a:r>
            <a:r>
              <a:rPr spc="5" dirty="0"/>
              <a:t>D</a:t>
            </a:r>
            <a:r>
              <a:rPr dirty="0"/>
              <a:t>举例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7542" y="722756"/>
            <a:ext cx="584517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500" spc="-5" dirty="0">
                <a:solidFill>
                  <a:srgbClr val="171616"/>
                </a:solidFill>
                <a:latin typeface="Microsoft YaHei"/>
                <a:cs typeface="Microsoft YaHei"/>
              </a:rPr>
              <a:t>已知4×5阶实矩阵</a:t>
            </a:r>
            <a:r>
              <a:rPr sz="2500" spc="-10" dirty="0">
                <a:solidFill>
                  <a:srgbClr val="171616"/>
                </a:solidFill>
                <a:latin typeface="Microsoft YaHei"/>
                <a:cs typeface="Microsoft YaHei"/>
              </a:rPr>
              <a:t>A，</a:t>
            </a:r>
            <a:r>
              <a:rPr sz="2500" spc="-5" dirty="0">
                <a:solidFill>
                  <a:srgbClr val="171616"/>
                </a:solidFill>
                <a:latin typeface="Microsoft YaHei"/>
                <a:cs typeface="Microsoft YaHei"/>
              </a:rPr>
              <a:t>求</a:t>
            </a:r>
            <a:r>
              <a:rPr sz="2500" spc="-10" dirty="0">
                <a:solidFill>
                  <a:srgbClr val="171616"/>
                </a:solidFill>
                <a:latin typeface="Microsoft YaHei"/>
                <a:cs typeface="Microsoft YaHei"/>
              </a:rPr>
              <a:t>A</a:t>
            </a:r>
            <a:r>
              <a:rPr sz="2500" spc="-5" dirty="0">
                <a:solidFill>
                  <a:srgbClr val="171616"/>
                </a:solidFill>
                <a:latin typeface="Microsoft YaHei"/>
                <a:cs typeface="Microsoft YaHei"/>
              </a:rPr>
              <a:t>的</a:t>
            </a:r>
            <a:r>
              <a:rPr sz="2500" spc="-10" dirty="0">
                <a:solidFill>
                  <a:srgbClr val="171616"/>
                </a:solidFill>
                <a:latin typeface="Microsoft YaHei"/>
                <a:cs typeface="Microsoft YaHei"/>
              </a:rPr>
              <a:t>SVD</a:t>
            </a:r>
            <a:r>
              <a:rPr sz="2500" spc="-5" dirty="0">
                <a:solidFill>
                  <a:srgbClr val="171616"/>
                </a:solidFill>
                <a:latin typeface="Microsoft YaHei"/>
                <a:cs typeface="Microsoft YaHei"/>
              </a:rPr>
              <a:t>分解：</a:t>
            </a:r>
            <a:endParaRPr sz="25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2142" y="3809796"/>
            <a:ext cx="688657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62585" indent="-325120">
              <a:lnSpc>
                <a:spcPct val="10000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"/>
              <a:tabLst>
                <a:tab pos="363220" algn="l"/>
              </a:tabLst>
            </a:pPr>
            <a:r>
              <a:rPr sz="2500" spc="-5" dirty="0">
                <a:solidFill>
                  <a:srgbClr val="171616"/>
                </a:solidFill>
                <a:latin typeface="Microsoft YaHei"/>
                <a:cs typeface="Microsoft YaHei"/>
              </a:rPr>
              <a:t>矩阵</a:t>
            </a:r>
            <a:r>
              <a:rPr sz="2500" spc="-10" dirty="0">
                <a:solidFill>
                  <a:srgbClr val="171616"/>
                </a:solidFill>
                <a:latin typeface="Microsoft YaHei"/>
                <a:cs typeface="Microsoft YaHei"/>
              </a:rPr>
              <a:t>U</a:t>
            </a:r>
            <a:r>
              <a:rPr sz="2500" spc="-5" dirty="0">
                <a:solidFill>
                  <a:srgbClr val="171616"/>
                </a:solidFill>
                <a:latin typeface="Microsoft YaHei"/>
                <a:cs typeface="Microsoft YaHei"/>
              </a:rPr>
              <a:t>和V都是单位正交方阵：U</a:t>
            </a:r>
            <a:r>
              <a:rPr sz="2475" spc="-7" baseline="25252" dirty="0">
                <a:solidFill>
                  <a:srgbClr val="171616"/>
                </a:solidFill>
                <a:latin typeface="Microsoft YaHei"/>
                <a:cs typeface="Microsoft YaHei"/>
              </a:rPr>
              <a:t>T</a:t>
            </a:r>
            <a:r>
              <a:rPr sz="2500" spc="-5" dirty="0">
                <a:solidFill>
                  <a:srgbClr val="171616"/>
                </a:solidFill>
                <a:latin typeface="Microsoft YaHei"/>
                <a:cs typeface="Microsoft YaHei"/>
              </a:rPr>
              <a:t>U=I，</a:t>
            </a:r>
            <a:r>
              <a:rPr sz="2500" spc="15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500" spc="10" dirty="0">
                <a:solidFill>
                  <a:srgbClr val="171616"/>
                </a:solidFill>
                <a:latin typeface="Microsoft YaHei"/>
                <a:cs typeface="Microsoft YaHei"/>
              </a:rPr>
              <a:t>V</a:t>
            </a:r>
            <a:r>
              <a:rPr sz="2475" spc="15" baseline="25252" dirty="0">
                <a:solidFill>
                  <a:srgbClr val="171616"/>
                </a:solidFill>
                <a:latin typeface="Microsoft YaHei"/>
                <a:cs typeface="Microsoft YaHei"/>
              </a:rPr>
              <a:t>T</a:t>
            </a:r>
            <a:r>
              <a:rPr sz="2500" spc="10" dirty="0">
                <a:solidFill>
                  <a:srgbClr val="171616"/>
                </a:solidFill>
                <a:latin typeface="Microsoft YaHei"/>
                <a:cs typeface="Microsoft YaHei"/>
              </a:rPr>
              <a:t>V=I</a:t>
            </a:r>
            <a:endParaRPr sz="2500">
              <a:latin typeface="Microsoft YaHei"/>
              <a:cs typeface="Microsoft YaHei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3467601" y="1292447"/>
          <a:ext cx="1743073" cy="10547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62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8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16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5941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47520">
                <a:tc>
                  <a:txBody>
                    <a:bodyPr/>
                    <a:lstStyle/>
                    <a:p>
                      <a:pPr marL="31750">
                        <a:lnSpc>
                          <a:spcPts val="1590"/>
                        </a:lnSpc>
                      </a:pPr>
                      <a:r>
                        <a:rPr sz="2100" spc="315" baseline="-3968" dirty="0">
                          <a:latin typeface="Symbol"/>
                          <a:cs typeface="Symbol"/>
                        </a:rPr>
                        <a:t></a:t>
                      </a:r>
                      <a:r>
                        <a:rPr sz="1400" spc="210" dirty="0">
                          <a:latin typeface="Times New Roman"/>
                          <a:cs typeface="Times New Roman"/>
                        </a:rPr>
                        <a:t>1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90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0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90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0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90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0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590"/>
                        </a:lnSpc>
                      </a:pPr>
                      <a:r>
                        <a:rPr sz="1400" spc="30" dirty="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sz="2100" baseline="-3968" dirty="0">
                          <a:latin typeface="Symbol"/>
                          <a:cs typeface="Symbol"/>
                        </a:rPr>
                        <a:t></a:t>
                      </a:r>
                      <a:endParaRPr sz="2100" baseline="-3968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6899">
                <a:tc>
                  <a:txBody>
                    <a:bodyPr/>
                    <a:lstStyle/>
                    <a:p>
                      <a:pPr marL="31750">
                        <a:lnSpc>
                          <a:spcPts val="935"/>
                        </a:lnSpc>
                      </a:pPr>
                      <a:r>
                        <a:rPr sz="1400" spc="215" dirty="0">
                          <a:latin typeface="Symbol"/>
                          <a:cs typeface="Symbol"/>
                        </a:rPr>
                        <a:t></a:t>
                      </a:r>
                      <a:r>
                        <a:rPr sz="2100" spc="322" baseline="-25793" dirty="0">
                          <a:latin typeface="Times New Roman"/>
                          <a:cs typeface="Times New Roman"/>
                        </a:rPr>
                        <a:t>0</a:t>
                      </a:r>
                      <a:endParaRPr sz="2100" baseline="-25793">
                        <a:latin typeface="Times New Roman"/>
                        <a:cs typeface="Times New Roman"/>
                      </a:endParaRPr>
                    </a:p>
                    <a:p>
                      <a:pPr marL="31750">
                        <a:lnSpc>
                          <a:spcPts val="910"/>
                        </a:lnSpc>
                      </a:pPr>
                      <a:r>
                        <a:rPr sz="1400" dirty="0">
                          <a:latin typeface="Symbol"/>
                          <a:cs typeface="Symbol"/>
                        </a:rPr>
                        <a:t></a:t>
                      </a:r>
                      <a:endParaRPr sz="140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0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9525" marB="0"/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ct val="100000"/>
                        </a:lnSpc>
                        <a:spcBef>
                          <a:spcPts val="75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3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952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0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9525" marB="0"/>
                </a:tc>
                <a:tc>
                  <a:txBody>
                    <a:bodyPr/>
                    <a:lstStyle/>
                    <a:p>
                      <a:pPr marL="110489">
                        <a:lnSpc>
                          <a:spcPts val="935"/>
                        </a:lnSpc>
                      </a:pPr>
                      <a:r>
                        <a:rPr sz="2100" spc="345" baseline="-25793" dirty="0">
                          <a:latin typeface="Times New Roman"/>
                          <a:cs typeface="Times New Roman"/>
                        </a:rPr>
                        <a:t>0</a:t>
                      </a:r>
                      <a:r>
                        <a:rPr sz="1400" spc="229" dirty="0">
                          <a:latin typeface="Symbol"/>
                          <a:cs typeface="Symbol"/>
                        </a:rPr>
                        <a:t></a:t>
                      </a:r>
                      <a:endParaRPr sz="1400">
                        <a:latin typeface="Symbol"/>
                        <a:cs typeface="Symbol"/>
                      </a:endParaRPr>
                    </a:p>
                    <a:p>
                      <a:pPr marL="236220">
                        <a:lnSpc>
                          <a:spcPts val="910"/>
                        </a:lnSpc>
                      </a:pPr>
                      <a:r>
                        <a:rPr sz="1400" dirty="0">
                          <a:latin typeface="Symbol"/>
                          <a:cs typeface="Symbol"/>
                        </a:rPr>
                        <a:t></a:t>
                      </a:r>
                      <a:endParaRPr sz="140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246">
                <a:tc>
                  <a:txBody>
                    <a:bodyPr/>
                    <a:lstStyle/>
                    <a:p>
                      <a:pPr marL="31750">
                        <a:lnSpc>
                          <a:spcPts val="1605"/>
                        </a:lnSpc>
                        <a:spcBef>
                          <a:spcPts val="250"/>
                        </a:spcBef>
                      </a:pPr>
                      <a:r>
                        <a:rPr sz="2100" spc="322" baseline="1984" dirty="0">
                          <a:latin typeface="Symbol"/>
                          <a:cs typeface="Symbol"/>
                        </a:rPr>
                        <a:t></a:t>
                      </a:r>
                      <a:r>
                        <a:rPr sz="1400" spc="215" dirty="0">
                          <a:latin typeface="Times New Roman"/>
                          <a:cs typeface="Times New Roman"/>
                        </a:rPr>
                        <a:t>0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3175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5"/>
                        </a:lnSpc>
                        <a:spcBef>
                          <a:spcPts val="250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0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3175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5"/>
                        </a:lnSpc>
                        <a:spcBef>
                          <a:spcPts val="250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0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3175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5"/>
                        </a:lnSpc>
                        <a:spcBef>
                          <a:spcPts val="250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0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31750" marB="0"/>
                </a:tc>
                <a:tc>
                  <a:txBody>
                    <a:bodyPr/>
                    <a:lstStyle/>
                    <a:p>
                      <a:pPr marR="24765" algn="r">
                        <a:lnSpc>
                          <a:spcPts val="1605"/>
                        </a:lnSpc>
                        <a:spcBef>
                          <a:spcPts val="250"/>
                        </a:spcBef>
                      </a:pPr>
                      <a:r>
                        <a:rPr sz="1400" spc="45" dirty="0">
                          <a:latin typeface="Times New Roman"/>
                          <a:cs typeface="Times New Roman"/>
                        </a:rPr>
                        <a:t>0</a:t>
                      </a:r>
                      <a:r>
                        <a:rPr sz="2100" baseline="1984" dirty="0">
                          <a:latin typeface="Symbol"/>
                          <a:cs typeface="Symbol"/>
                        </a:rPr>
                        <a:t></a:t>
                      </a:r>
                      <a:endParaRPr sz="2100" baseline="1984">
                        <a:latin typeface="Symbol"/>
                        <a:cs typeface="Symbol"/>
                      </a:endParaRPr>
                    </a:p>
                  </a:txBody>
                  <a:tcPr marL="0" marR="0" marT="3175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04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400" spc="215" dirty="0">
                          <a:latin typeface="Symbol"/>
                          <a:cs typeface="Symbol"/>
                        </a:rPr>
                        <a:t></a:t>
                      </a:r>
                      <a:r>
                        <a:rPr sz="2100" spc="322" baseline="-33730" dirty="0">
                          <a:latin typeface="Times New Roman"/>
                          <a:cs typeface="Times New Roman"/>
                        </a:rPr>
                        <a:t>0</a:t>
                      </a:r>
                      <a:endParaRPr sz="2100" baseline="-3373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4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0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0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110489">
                        <a:lnSpc>
                          <a:spcPts val="1000"/>
                        </a:lnSpc>
                      </a:pPr>
                      <a:r>
                        <a:rPr sz="2100" spc="345" baseline="-33730" dirty="0">
                          <a:latin typeface="Times New Roman"/>
                          <a:cs typeface="Times New Roman"/>
                        </a:rPr>
                        <a:t>0</a:t>
                      </a:r>
                      <a:r>
                        <a:rPr sz="1400" spc="229" dirty="0">
                          <a:latin typeface="Symbol"/>
                          <a:cs typeface="Symbol"/>
                        </a:rPr>
                        <a:t></a:t>
                      </a:r>
                      <a:endParaRPr sz="1400">
                        <a:latin typeface="Symbol"/>
                        <a:cs typeface="Symbol"/>
                      </a:endParaRPr>
                    </a:p>
                    <a:p>
                      <a:pPr marL="236220">
                        <a:lnSpc>
                          <a:spcPts val="1355"/>
                        </a:lnSpc>
                      </a:pPr>
                      <a:r>
                        <a:rPr sz="1400" dirty="0">
                          <a:latin typeface="Symbol"/>
                          <a:cs typeface="Symbol"/>
                        </a:rPr>
                        <a:t></a:t>
                      </a:r>
                      <a:endParaRPr sz="140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3100996" y="1667916"/>
            <a:ext cx="502920" cy="6889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i="1" spc="290" dirty="0">
                <a:latin typeface="Times New Roman"/>
                <a:cs typeface="Times New Roman"/>
              </a:rPr>
              <a:t>A</a:t>
            </a:r>
            <a:r>
              <a:rPr sz="1400" i="1" spc="5" dirty="0">
                <a:latin typeface="Times New Roman"/>
                <a:cs typeface="Times New Roman"/>
              </a:rPr>
              <a:t> </a:t>
            </a:r>
            <a:r>
              <a:rPr sz="1400" spc="260" dirty="0">
                <a:latin typeface="Symbol"/>
                <a:cs typeface="Symbol"/>
              </a:rPr>
              <a:t></a:t>
            </a:r>
            <a:endParaRPr sz="1400">
              <a:latin typeface="Symbol"/>
              <a:cs typeface="Symbo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600">
              <a:latin typeface="Times New Roman"/>
              <a:cs typeface="Times New Roman"/>
            </a:endParaRPr>
          </a:p>
          <a:p>
            <a:pPr marR="5080" algn="r">
              <a:lnSpc>
                <a:spcPct val="100000"/>
              </a:lnSpc>
              <a:spcBef>
                <a:spcPts val="5"/>
              </a:spcBef>
            </a:pPr>
            <a:r>
              <a:rPr sz="1400" spc="180" dirty="0">
                <a:latin typeface="Symbol"/>
                <a:cs typeface="Symbol"/>
              </a:rPr>
              <a:t></a:t>
            </a:r>
            <a:endParaRPr sz="1400">
              <a:latin typeface="Symbol"/>
              <a:cs typeface="Symbo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072887" y="3211719"/>
            <a:ext cx="30480" cy="13335"/>
          </a:xfrm>
          <a:custGeom>
            <a:avLst/>
            <a:gdLst/>
            <a:ahLst/>
            <a:cxnLst/>
            <a:rect l="l" t="t" r="r" b="b"/>
            <a:pathLst>
              <a:path w="30479" h="13335">
                <a:moveTo>
                  <a:pt x="0" y="12829"/>
                </a:moveTo>
                <a:lnTo>
                  <a:pt x="29913" y="0"/>
                </a:lnTo>
              </a:path>
            </a:pathLst>
          </a:custGeom>
          <a:ln w="786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102800" y="3215640"/>
            <a:ext cx="43815" cy="59690"/>
          </a:xfrm>
          <a:custGeom>
            <a:avLst/>
            <a:gdLst/>
            <a:ahLst/>
            <a:cxnLst/>
            <a:rect l="l" t="t" r="r" b="b"/>
            <a:pathLst>
              <a:path w="43814" h="59689">
                <a:moveTo>
                  <a:pt x="0" y="0"/>
                </a:moveTo>
                <a:lnTo>
                  <a:pt x="43794" y="59512"/>
                </a:lnTo>
              </a:path>
            </a:pathLst>
          </a:custGeom>
          <a:ln w="177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151288" y="3097683"/>
            <a:ext cx="187325" cy="177800"/>
          </a:xfrm>
          <a:custGeom>
            <a:avLst/>
            <a:gdLst/>
            <a:ahLst/>
            <a:cxnLst/>
            <a:rect l="l" t="t" r="r" b="b"/>
            <a:pathLst>
              <a:path w="187325" h="177800">
                <a:moveTo>
                  <a:pt x="0" y="177469"/>
                </a:moveTo>
                <a:lnTo>
                  <a:pt x="57480" y="0"/>
                </a:lnTo>
                <a:lnTo>
                  <a:pt x="187301" y="0"/>
                </a:lnTo>
              </a:path>
            </a:pathLst>
          </a:custGeom>
          <a:ln w="86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991850" y="3080216"/>
            <a:ext cx="30480" cy="13335"/>
          </a:xfrm>
          <a:custGeom>
            <a:avLst/>
            <a:gdLst/>
            <a:ahLst/>
            <a:cxnLst/>
            <a:rect l="l" t="t" r="r" b="b"/>
            <a:pathLst>
              <a:path w="30479" h="13335">
                <a:moveTo>
                  <a:pt x="0" y="12829"/>
                </a:moveTo>
                <a:lnTo>
                  <a:pt x="30109" y="0"/>
                </a:lnTo>
              </a:path>
            </a:pathLst>
          </a:custGeom>
          <a:ln w="786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021959" y="3083785"/>
            <a:ext cx="43815" cy="59690"/>
          </a:xfrm>
          <a:custGeom>
            <a:avLst/>
            <a:gdLst/>
            <a:ahLst/>
            <a:cxnLst/>
            <a:rect l="l" t="t" r="r" b="b"/>
            <a:pathLst>
              <a:path w="43814" h="59689">
                <a:moveTo>
                  <a:pt x="0" y="0"/>
                </a:moveTo>
                <a:lnTo>
                  <a:pt x="43599" y="59512"/>
                </a:lnTo>
              </a:path>
            </a:pathLst>
          </a:custGeom>
          <a:ln w="177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070446" y="2965829"/>
            <a:ext cx="370840" cy="177800"/>
          </a:xfrm>
          <a:custGeom>
            <a:avLst/>
            <a:gdLst/>
            <a:ahLst/>
            <a:cxnLst/>
            <a:rect l="l" t="t" r="r" b="b"/>
            <a:pathLst>
              <a:path w="370839" h="177800">
                <a:moveTo>
                  <a:pt x="0" y="177469"/>
                </a:moveTo>
                <a:lnTo>
                  <a:pt x="57480" y="0"/>
                </a:lnTo>
                <a:lnTo>
                  <a:pt x="370693" y="0"/>
                </a:lnTo>
              </a:path>
            </a:pathLst>
          </a:custGeom>
          <a:ln w="79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769848" y="3080216"/>
            <a:ext cx="30480" cy="13335"/>
          </a:xfrm>
          <a:custGeom>
            <a:avLst/>
            <a:gdLst/>
            <a:ahLst/>
            <a:cxnLst/>
            <a:rect l="l" t="t" r="r" b="b"/>
            <a:pathLst>
              <a:path w="30479" h="13335">
                <a:moveTo>
                  <a:pt x="0" y="12829"/>
                </a:moveTo>
                <a:lnTo>
                  <a:pt x="29913" y="0"/>
                </a:lnTo>
              </a:path>
            </a:pathLst>
          </a:custGeom>
          <a:ln w="786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799761" y="3083785"/>
            <a:ext cx="43815" cy="59690"/>
          </a:xfrm>
          <a:custGeom>
            <a:avLst/>
            <a:gdLst/>
            <a:ahLst/>
            <a:cxnLst/>
            <a:rect l="l" t="t" r="r" b="b"/>
            <a:pathLst>
              <a:path w="43815" h="59689">
                <a:moveTo>
                  <a:pt x="0" y="0"/>
                </a:moveTo>
                <a:lnTo>
                  <a:pt x="43208" y="59512"/>
                </a:lnTo>
              </a:path>
            </a:pathLst>
          </a:custGeom>
          <a:ln w="1779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848248" y="2965829"/>
            <a:ext cx="367030" cy="177800"/>
          </a:xfrm>
          <a:custGeom>
            <a:avLst/>
            <a:gdLst/>
            <a:ahLst/>
            <a:cxnLst/>
            <a:rect l="l" t="t" r="r" b="b"/>
            <a:pathLst>
              <a:path w="367029" h="177800">
                <a:moveTo>
                  <a:pt x="0" y="177469"/>
                </a:moveTo>
                <a:lnTo>
                  <a:pt x="57480" y="0"/>
                </a:lnTo>
                <a:lnTo>
                  <a:pt x="366978" y="0"/>
                </a:lnTo>
              </a:path>
            </a:pathLst>
          </a:custGeom>
          <a:ln w="795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993805" y="3607301"/>
            <a:ext cx="30480" cy="13335"/>
          </a:xfrm>
          <a:custGeom>
            <a:avLst/>
            <a:gdLst/>
            <a:ahLst/>
            <a:cxnLst/>
            <a:rect l="l" t="t" r="r" b="b"/>
            <a:pathLst>
              <a:path w="30479" h="13335">
                <a:moveTo>
                  <a:pt x="0" y="12829"/>
                </a:moveTo>
                <a:lnTo>
                  <a:pt x="29913" y="0"/>
                </a:lnTo>
              </a:path>
            </a:pathLst>
          </a:custGeom>
          <a:ln w="786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023718" y="3610864"/>
            <a:ext cx="43815" cy="59690"/>
          </a:xfrm>
          <a:custGeom>
            <a:avLst/>
            <a:gdLst/>
            <a:ahLst/>
            <a:cxnLst/>
            <a:rect l="l" t="t" r="r" b="b"/>
            <a:pathLst>
              <a:path w="43814" h="59689">
                <a:moveTo>
                  <a:pt x="0" y="0"/>
                </a:moveTo>
                <a:lnTo>
                  <a:pt x="43794" y="59512"/>
                </a:lnTo>
              </a:path>
            </a:pathLst>
          </a:custGeom>
          <a:ln w="177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072206" y="3492909"/>
            <a:ext cx="367030" cy="177800"/>
          </a:xfrm>
          <a:custGeom>
            <a:avLst/>
            <a:gdLst/>
            <a:ahLst/>
            <a:cxnLst/>
            <a:rect l="l" t="t" r="r" b="b"/>
            <a:pathLst>
              <a:path w="367029" h="177800">
                <a:moveTo>
                  <a:pt x="0" y="177469"/>
                </a:moveTo>
                <a:lnTo>
                  <a:pt x="57676" y="0"/>
                </a:lnTo>
                <a:lnTo>
                  <a:pt x="366978" y="0"/>
                </a:lnTo>
              </a:path>
            </a:pathLst>
          </a:custGeom>
          <a:ln w="795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852550" y="3607301"/>
            <a:ext cx="30480" cy="13335"/>
          </a:xfrm>
          <a:custGeom>
            <a:avLst/>
            <a:gdLst/>
            <a:ahLst/>
            <a:cxnLst/>
            <a:rect l="l" t="t" r="r" b="b"/>
            <a:pathLst>
              <a:path w="30479" h="13335">
                <a:moveTo>
                  <a:pt x="0" y="12829"/>
                </a:moveTo>
                <a:lnTo>
                  <a:pt x="29913" y="0"/>
                </a:lnTo>
              </a:path>
            </a:pathLst>
          </a:custGeom>
          <a:ln w="786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882463" y="3610864"/>
            <a:ext cx="43815" cy="59690"/>
          </a:xfrm>
          <a:custGeom>
            <a:avLst/>
            <a:gdLst/>
            <a:ahLst/>
            <a:cxnLst/>
            <a:rect l="l" t="t" r="r" b="b"/>
            <a:pathLst>
              <a:path w="43815" h="59689">
                <a:moveTo>
                  <a:pt x="0" y="0"/>
                </a:moveTo>
                <a:lnTo>
                  <a:pt x="43208" y="59512"/>
                </a:lnTo>
              </a:path>
            </a:pathLst>
          </a:custGeom>
          <a:ln w="1779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930560" y="3492909"/>
            <a:ext cx="371475" cy="177800"/>
          </a:xfrm>
          <a:custGeom>
            <a:avLst/>
            <a:gdLst/>
            <a:ahLst/>
            <a:cxnLst/>
            <a:rect l="l" t="t" r="r" b="b"/>
            <a:pathLst>
              <a:path w="371475" h="177800">
                <a:moveTo>
                  <a:pt x="0" y="177469"/>
                </a:moveTo>
                <a:lnTo>
                  <a:pt x="57871" y="0"/>
                </a:lnTo>
                <a:lnTo>
                  <a:pt x="371279" y="0"/>
                </a:lnTo>
              </a:path>
            </a:pathLst>
          </a:custGeom>
          <a:ln w="794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8303411" y="3272766"/>
            <a:ext cx="115570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50" spc="190" dirty="0">
                <a:latin typeface="Symbol"/>
                <a:cs typeface="Symbol"/>
              </a:rPr>
              <a:t></a:t>
            </a:r>
            <a:endParaRPr sz="1350">
              <a:latin typeface="Symbol"/>
              <a:cs typeface="Symbo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8303411" y="3104206"/>
            <a:ext cx="115570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50" spc="190" dirty="0">
                <a:latin typeface="Symbol"/>
                <a:cs typeface="Symbol"/>
              </a:rPr>
              <a:t></a:t>
            </a:r>
            <a:endParaRPr sz="1350">
              <a:latin typeface="Symbol"/>
              <a:cs typeface="Symbo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303411" y="2767789"/>
            <a:ext cx="115570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50" spc="190" dirty="0">
                <a:latin typeface="Symbol"/>
                <a:cs typeface="Symbol"/>
              </a:rPr>
              <a:t></a:t>
            </a:r>
            <a:endParaRPr sz="1350">
              <a:latin typeface="Symbol"/>
              <a:cs typeface="Symbo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8303411" y="2431006"/>
            <a:ext cx="115570" cy="40449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470"/>
              </a:lnSpc>
              <a:spcBef>
                <a:spcPts val="130"/>
              </a:spcBef>
            </a:pPr>
            <a:r>
              <a:rPr sz="1350" spc="190" dirty="0">
                <a:latin typeface="Symbol"/>
                <a:cs typeface="Symbol"/>
              </a:rPr>
              <a:t></a:t>
            </a:r>
            <a:endParaRPr sz="1350">
              <a:latin typeface="Symbol"/>
              <a:cs typeface="Symbol"/>
            </a:endParaRPr>
          </a:p>
          <a:p>
            <a:pPr marL="12700">
              <a:lnSpc>
                <a:spcPts val="1470"/>
              </a:lnSpc>
            </a:pPr>
            <a:r>
              <a:rPr sz="1350" spc="190" dirty="0">
                <a:latin typeface="Symbol"/>
                <a:cs typeface="Symbol"/>
              </a:rPr>
              <a:t></a:t>
            </a:r>
            <a:endParaRPr sz="1350">
              <a:latin typeface="Symbol"/>
              <a:cs typeface="Symbo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875527" y="2767789"/>
            <a:ext cx="115570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50" spc="190" dirty="0">
                <a:latin typeface="Symbol"/>
                <a:cs typeface="Symbol"/>
              </a:rPr>
              <a:t></a:t>
            </a:r>
            <a:endParaRPr sz="1350">
              <a:latin typeface="Symbol"/>
              <a:cs typeface="Symbo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850128" y="3104206"/>
            <a:ext cx="166370" cy="57277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ts val="1475"/>
              </a:lnSpc>
              <a:spcBef>
                <a:spcPts val="130"/>
              </a:spcBef>
            </a:pPr>
            <a:r>
              <a:rPr sz="1350" spc="190" dirty="0">
                <a:latin typeface="Symbol"/>
                <a:cs typeface="Symbol"/>
              </a:rPr>
              <a:t></a:t>
            </a:r>
            <a:endParaRPr sz="1350">
              <a:latin typeface="Symbol"/>
              <a:cs typeface="Symbol"/>
            </a:endParaRPr>
          </a:p>
          <a:p>
            <a:pPr marL="38100">
              <a:lnSpc>
                <a:spcPts val="1325"/>
              </a:lnSpc>
            </a:pPr>
            <a:r>
              <a:rPr sz="1350" spc="190" dirty="0">
                <a:latin typeface="Symbol"/>
                <a:cs typeface="Symbol"/>
              </a:rPr>
              <a:t></a:t>
            </a:r>
            <a:endParaRPr sz="1350">
              <a:latin typeface="Symbol"/>
              <a:cs typeface="Symbol"/>
            </a:endParaRPr>
          </a:p>
          <a:p>
            <a:pPr marL="38100">
              <a:lnSpc>
                <a:spcPts val="1470"/>
              </a:lnSpc>
            </a:pPr>
            <a:r>
              <a:rPr sz="1350" spc="-165" dirty="0">
                <a:latin typeface="Symbol"/>
                <a:cs typeface="Symbol"/>
              </a:rPr>
              <a:t></a:t>
            </a:r>
            <a:r>
              <a:rPr sz="2025" spc="-247" baseline="-24691" dirty="0">
                <a:latin typeface="Symbol"/>
                <a:cs typeface="Symbol"/>
              </a:rPr>
              <a:t></a:t>
            </a:r>
            <a:endParaRPr sz="2025" baseline="-24691">
              <a:latin typeface="Symbol"/>
              <a:cs typeface="Symbo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875527" y="2431006"/>
            <a:ext cx="115570" cy="40449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470"/>
              </a:lnSpc>
              <a:spcBef>
                <a:spcPts val="130"/>
              </a:spcBef>
            </a:pPr>
            <a:r>
              <a:rPr sz="1350" spc="190" dirty="0">
                <a:latin typeface="Symbol"/>
                <a:cs typeface="Symbol"/>
              </a:rPr>
              <a:t></a:t>
            </a:r>
            <a:endParaRPr sz="1350">
              <a:latin typeface="Symbol"/>
              <a:cs typeface="Symbol"/>
            </a:endParaRPr>
          </a:p>
          <a:p>
            <a:pPr marL="12700">
              <a:lnSpc>
                <a:spcPts val="1470"/>
              </a:lnSpc>
            </a:pPr>
            <a:r>
              <a:rPr sz="1350" spc="190" dirty="0">
                <a:latin typeface="Symbol"/>
                <a:cs typeface="Symbol"/>
              </a:rPr>
              <a:t></a:t>
            </a:r>
            <a:endParaRPr sz="1350">
              <a:latin typeface="Symbol"/>
              <a:cs typeface="Symbo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3284390" y="3236061"/>
            <a:ext cx="115570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50" spc="190" dirty="0">
                <a:latin typeface="Symbol"/>
                <a:cs typeface="Symbol"/>
              </a:rPr>
              <a:t></a:t>
            </a:r>
            <a:endParaRPr sz="1350">
              <a:latin typeface="Symbol"/>
              <a:cs typeface="Symbo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341965" y="3236061"/>
            <a:ext cx="115570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50" spc="190" dirty="0">
                <a:latin typeface="Symbol"/>
                <a:cs typeface="Symbol"/>
              </a:rPr>
              <a:t></a:t>
            </a:r>
            <a:endParaRPr sz="1350">
              <a:latin typeface="Symbol"/>
              <a:cs typeface="Symbo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7920597" y="3208616"/>
            <a:ext cx="142875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50" spc="245" dirty="0">
                <a:latin typeface="Times New Roman"/>
                <a:cs typeface="Times New Roman"/>
              </a:rPr>
              <a:t>0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5516174" y="2936568"/>
            <a:ext cx="101600" cy="1485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00" i="1" spc="150" dirty="0">
                <a:latin typeface="Times New Roman"/>
                <a:cs typeface="Times New Roman"/>
              </a:rPr>
              <a:t>T</a:t>
            </a:r>
            <a:endParaRPr sz="800">
              <a:latin typeface="Times New Roman"/>
              <a:cs typeface="Times New Roman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863198" y="2760480"/>
            <a:ext cx="4388485" cy="857885"/>
          </a:xfrm>
          <a:prstGeom prst="rect">
            <a:avLst/>
          </a:prstGeom>
        </p:spPr>
        <p:txBody>
          <a:bodyPr vert="horz" wrap="square" lIns="0" tIns="69215" rIns="0" bIns="0" rtlCol="0">
            <a:spAutoFit/>
          </a:bodyPr>
          <a:lstStyle/>
          <a:p>
            <a:pPr marR="1091565" algn="ctr">
              <a:lnSpc>
                <a:spcPct val="100000"/>
              </a:lnSpc>
              <a:spcBef>
                <a:spcPts val="545"/>
              </a:spcBef>
            </a:pPr>
            <a:r>
              <a:rPr sz="1350" spc="245" dirty="0">
                <a:latin typeface="Times New Roman"/>
                <a:cs typeface="Times New Roman"/>
              </a:rPr>
              <a:t>0</a:t>
            </a:r>
            <a:endParaRPr sz="1350">
              <a:latin typeface="Times New Roman"/>
              <a:cs typeface="Times New Roman"/>
            </a:endParaRPr>
          </a:p>
          <a:p>
            <a:pPr marL="50800">
              <a:lnSpc>
                <a:spcPts val="755"/>
              </a:lnSpc>
              <a:spcBef>
                <a:spcPts val="455"/>
              </a:spcBef>
              <a:tabLst>
                <a:tab pos="916940" algn="l"/>
                <a:tab pos="1250950" algn="l"/>
                <a:tab pos="1583690" algn="l"/>
                <a:tab pos="2051685" algn="l"/>
                <a:tab pos="2863215" algn="l"/>
                <a:tab pos="3352800" algn="l"/>
                <a:tab pos="3702685" algn="l"/>
                <a:tab pos="4036695" algn="l"/>
              </a:tabLst>
            </a:pPr>
            <a:r>
              <a:rPr sz="2025" i="1" spc="532" baseline="43209" dirty="0">
                <a:latin typeface="Times New Roman"/>
                <a:cs typeface="Times New Roman"/>
              </a:rPr>
              <a:t>U</a:t>
            </a:r>
            <a:r>
              <a:rPr sz="2025" i="1" spc="487" baseline="43209" dirty="0">
                <a:latin typeface="Times New Roman"/>
                <a:cs typeface="Times New Roman"/>
              </a:rPr>
              <a:t> </a:t>
            </a:r>
            <a:r>
              <a:rPr sz="2025" spc="405" baseline="43209" dirty="0">
                <a:latin typeface="Symbol"/>
                <a:cs typeface="Symbol"/>
              </a:rPr>
              <a:t></a:t>
            </a:r>
            <a:r>
              <a:rPr sz="2025" spc="179" baseline="43209" dirty="0">
                <a:latin typeface="Times New Roman"/>
                <a:cs typeface="Times New Roman"/>
              </a:rPr>
              <a:t> </a:t>
            </a:r>
            <a:r>
              <a:rPr sz="2025" spc="330" baseline="2057" dirty="0">
                <a:latin typeface="Symbol"/>
                <a:cs typeface="Symbol"/>
              </a:rPr>
              <a:t></a:t>
            </a:r>
            <a:r>
              <a:rPr sz="1350" spc="220" dirty="0">
                <a:latin typeface="Times New Roman"/>
                <a:cs typeface="Times New Roman"/>
              </a:rPr>
              <a:t>0	</a:t>
            </a:r>
            <a:r>
              <a:rPr sz="1350" spc="245" dirty="0">
                <a:latin typeface="Times New Roman"/>
                <a:cs typeface="Times New Roman"/>
              </a:rPr>
              <a:t>0	0	</a:t>
            </a:r>
            <a:r>
              <a:rPr sz="1350" spc="240" dirty="0">
                <a:latin typeface="Times New Roman"/>
                <a:cs typeface="Times New Roman"/>
              </a:rPr>
              <a:t>1</a:t>
            </a:r>
            <a:r>
              <a:rPr sz="2025" spc="359" baseline="57613" dirty="0">
                <a:latin typeface="Symbol"/>
                <a:cs typeface="Symbol"/>
              </a:rPr>
              <a:t></a:t>
            </a:r>
            <a:r>
              <a:rPr sz="2025" spc="359" baseline="57613" dirty="0">
                <a:latin typeface="Times New Roman"/>
                <a:cs typeface="Times New Roman"/>
              </a:rPr>
              <a:t>	</a:t>
            </a:r>
            <a:r>
              <a:rPr sz="2025" spc="434" baseline="43209" dirty="0">
                <a:latin typeface="Symbol"/>
                <a:cs typeface="Symbol"/>
              </a:rPr>
              <a:t></a:t>
            </a:r>
            <a:r>
              <a:rPr sz="2025" spc="150" baseline="43209" dirty="0">
                <a:latin typeface="Times New Roman"/>
                <a:cs typeface="Times New Roman"/>
              </a:rPr>
              <a:t> </a:t>
            </a:r>
            <a:r>
              <a:rPr sz="2025" spc="405" baseline="43209" dirty="0">
                <a:latin typeface="Symbol"/>
                <a:cs typeface="Symbol"/>
              </a:rPr>
              <a:t></a:t>
            </a:r>
            <a:r>
              <a:rPr sz="2025" spc="187" baseline="43209" dirty="0">
                <a:latin typeface="Times New Roman"/>
                <a:cs typeface="Times New Roman"/>
              </a:rPr>
              <a:t> </a:t>
            </a:r>
            <a:r>
              <a:rPr sz="2025" spc="345" baseline="2057" dirty="0">
                <a:latin typeface="Symbol"/>
                <a:cs typeface="Symbol"/>
              </a:rPr>
              <a:t></a:t>
            </a:r>
            <a:r>
              <a:rPr sz="1350" spc="229" dirty="0">
                <a:latin typeface="Times New Roman"/>
                <a:cs typeface="Times New Roman"/>
              </a:rPr>
              <a:t>0	</a:t>
            </a:r>
            <a:r>
              <a:rPr sz="1350" spc="245" dirty="0">
                <a:latin typeface="Times New Roman"/>
                <a:cs typeface="Times New Roman"/>
              </a:rPr>
              <a:t>0	5	0	</a:t>
            </a:r>
            <a:r>
              <a:rPr sz="1350" spc="229" dirty="0">
                <a:latin typeface="Times New Roman"/>
                <a:cs typeface="Times New Roman"/>
              </a:rPr>
              <a:t>0</a:t>
            </a:r>
            <a:r>
              <a:rPr sz="2025" spc="345" baseline="2057" dirty="0">
                <a:latin typeface="Symbol"/>
                <a:cs typeface="Symbol"/>
              </a:rPr>
              <a:t></a:t>
            </a:r>
            <a:endParaRPr sz="2025" baseline="2057">
              <a:latin typeface="Symbol"/>
              <a:cs typeface="Symbol"/>
            </a:endParaRPr>
          </a:p>
          <a:p>
            <a:pPr marL="1706880">
              <a:lnSpc>
                <a:spcPts val="795"/>
              </a:lnSpc>
            </a:pPr>
            <a:r>
              <a:rPr sz="1350" spc="190" dirty="0">
                <a:latin typeface="Symbol"/>
                <a:cs typeface="Symbol"/>
              </a:rPr>
              <a:t></a:t>
            </a:r>
            <a:endParaRPr sz="1350">
              <a:latin typeface="Symbol"/>
              <a:cs typeface="Symbol"/>
            </a:endParaRPr>
          </a:p>
          <a:p>
            <a:pPr marL="490855">
              <a:lnSpc>
                <a:spcPts val="975"/>
              </a:lnSpc>
              <a:spcBef>
                <a:spcPts val="525"/>
              </a:spcBef>
              <a:tabLst>
                <a:tab pos="916940" algn="l"/>
                <a:tab pos="1250950" algn="l"/>
                <a:tab pos="1585595" algn="l"/>
                <a:tab pos="2527300" algn="l"/>
                <a:tab pos="2863215" algn="l"/>
                <a:tab pos="3282950" algn="l"/>
                <a:tab pos="3702685" algn="l"/>
                <a:tab pos="4036695" algn="l"/>
              </a:tabLst>
            </a:pPr>
            <a:r>
              <a:rPr sz="2025" spc="322" baseline="-14403" dirty="0">
                <a:latin typeface="Symbol"/>
                <a:cs typeface="Symbol"/>
              </a:rPr>
              <a:t></a:t>
            </a:r>
            <a:r>
              <a:rPr sz="1350" spc="215" dirty="0">
                <a:latin typeface="Times New Roman"/>
                <a:cs typeface="Times New Roman"/>
              </a:rPr>
              <a:t>1	</a:t>
            </a:r>
            <a:r>
              <a:rPr sz="1350" spc="245" dirty="0">
                <a:latin typeface="Times New Roman"/>
                <a:cs typeface="Times New Roman"/>
              </a:rPr>
              <a:t>0	0	</a:t>
            </a:r>
            <a:r>
              <a:rPr sz="1350" spc="229" dirty="0">
                <a:latin typeface="Times New Roman"/>
                <a:cs typeface="Times New Roman"/>
              </a:rPr>
              <a:t>0</a:t>
            </a:r>
            <a:r>
              <a:rPr sz="2025" spc="345" baseline="32921" dirty="0">
                <a:latin typeface="Symbol"/>
                <a:cs typeface="Symbol"/>
              </a:rPr>
              <a:t></a:t>
            </a:r>
            <a:r>
              <a:rPr sz="2025" spc="345" baseline="32921" dirty="0">
                <a:latin typeface="Times New Roman"/>
                <a:cs typeface="Times New Roman"/>
              </a:rPr>
              <a:t>	</a:t>
            </a:r>
            <a:r>
              <a:rPr sz="1350" spc="245" dirty="0">
                <a:latin typeface="Times New Roman"/>
                <a:cs typeface="Times New Roman"/>
              </a:rPr>
              <a:t>0	0	0	0	</a:t>
            </a:r>
            <a:r>
              <a:rPr sz="1350" spc="229" dirty="0">
                <a:latin typeface="Times New Roman"/>
                <a:cs typeface="Times New Roman"/>
              </a:rPr>
              <a:t>0</a:t>
            </a:r>
            <a:r>
              <a:rPr sz="2025" spc="345" baseline="32921" dirty="0">
                <a:latin typeface="Symbol"/>
                <a:cs typeface="Symbol"/>
              </a:rPr>
              <a:t></a:t>
            </a:r>
            <a:endParaRPr sz="2025" baseline="32921">
              <a:latin typeface="Symbol"/>
              <a:cs typeface="Symbol"/>
            </a:endParaRPr>
          </a:p>
          <a:p>
            <a:pPr marL="1706880">
              <a:lnSpc>
                <a:spcPts val="975"/>
              </a:lnSpc>
              <a:tabLst>
                <a:tab pos="2433320" algn="l"/>
                <a:tab pos="4157979" algn="l"/>
              </a:tabLst>
            </a:pPr>
            <a:r>
              <a:rPr sz="1350" spc="190" dirty="0">
                <a:latin typeface="Symbol"/>
                <a:cs typeface="Symbol"/>
              </a:rPr>
              <a:t></a:t>
            </a:r>
            <a:r>
              <a:rPr sz="1350" spc="190" dirty="0">
                <a:latin typeface="Times New Roman"/>
                <a:cs typeface="Times New Roman"/>
              </a:rPr>
              <a:t>	</a:t>
            </a:r>
            <a:r>
              <a:rPr sz="1350" spc="190" dirty="0">
                <a:latin typeface="Symbol"/>
                <a:cs typeface="Symbol"/>
              </a:rPr>
              <a:t></a:t>
            </a:r>
            <a:r>
              <a:rPr sz="1350" spc="190" dirty="0">
                <a:latin typeface="Times New Roman"/>
                <a:cs typeface="Times New Roman"/>
              </a:rPr>
              <a:t>	</a:t>
            </a:r>
            <a:r>
              <a:rPr sz="1350" spc="190" dirty="0">
                <a:latin typeface="Symbol"/>
                <a:cs typeface="Symbol"/>
              </a:rPr>
              <a:t></a:t>
            </a:r>
            <a:endParaRPr sz="1350">
              <a:latin typeface="Symbol"/>
              <a:cs typeface="Symbol"/>
            </a:endParaRPr>
          </a:p>
        </p:txBody>
      </p:sp>
      <p:graphicFrame>
        <p:nvGraphicFramePr>
          <p:cNvPr id="34" name="object 34"/>
          <p:cNvGraphicFramePr>
            <a:graphicFrameLocks noGrp="1"/>
          </p:cNvGraphicFramePr>
          <p:nvPr/>
        </p:nvGraphicFramePr>
        <p:xfrm>
          <a:off x="1322915" y="2574267"/>
          <a:ext cx="3887466" cy="4651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79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40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52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8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94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7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7718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846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42883">
                <a:tc>
                  <a:txBody>
                    <a:bodyPr/>
                    <a:lstStyle/>
                    <a:p>
                      <a:pPr marL="31750">
                        <a:lnSpc>
                          <a:spcPts val="1555"/>
                        </a:lnSpc>
                      </a:pPr>
                      <a:r>
                        <a:rPr sz="2025" spc="330" baseline="-4115" dirty="0">
                          <a:latin typeface="Symbol"/>
                          <a:cs typeface="Symbol"/>
                        </a:rPr>
                        <a:t></a:t>
                      </a:r>
                      <a:r>
                        <a:rPr sz="1350" spc="220" dirty="0">
                          <a:latin typeface="Times New Roman"/>
                          <a:cs typeface="Times New Roman"/>
                        </a:rPr>
                        <a:t>0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ts val="1555"/>
                        </a:lnSpc>
                      </a:pPr>
                      <a:r>
                        <a:rPr sz="1350" dirty="0">
                          <a:latin typeface="Times New Roman"/>
                          <a:cs typeface="Times New Roman"/>
                        </a:rPr>
                        <a:t>0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02235" algn="r">
                        <a:lnSpc>
                          <a:spcPts val="1555"/>
                        </a:lnSpc>
                      </a:pPr>
                      <a:r>
                        <a:rPr sz="1350" dirty="0">
                          <a:latin typeface="Times New Roman"/>
                          <a:cs typeface="Times New Roman"/>
                        </a:rPr>
                        <a:t>1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10515" algn="r">
                        <a:lnSpc>
                          <a:spcPts val="1555"/>
                        </a:lnSpc>
                      </a:pPr>
                      <a:r>
                        <a:rPr sz="1350" spc="30" dirty="0">
                          <a:latin typeface="Times New Roman"/>
                          <a:cs typeface="Times New Roman"/>
                        </a:rPr>
                        <a:t>0</a:t>
                      </a:r>
                      <a:r>
                        <a:rPr sz="2025" baseline="-4115" dirty="0">
                          <a:latin typeface="Symbol"/>
                          <a:cs typeface="Symbol"/>
                        </a:rPr>
                        <a:t></a:t>
                      </a:r>
                      <a:endParaRPr sz="2025" baseline="-4115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18135">
                        <a:lnSpc>
                          <a:spcPts val="1555"/>
                        </a:lnSpc>
                      </a:pPr>
                      <a:r>
                        <a:rPr sz="2025" spc="352" baseline="-4115" dirty="0">
                          <a:latin typeface="Symbol"/>
                          <a:cs typeface="Symbol"/>
                        </a:rPr>
                        <a:t></a:t>
                      </a:r>
                      <a:r>
                        <a:rPr sz="1350" spc="235" dirty="0">
                          <a:latin typeface="Times New Roman"/>
                          <a:cs typeface="Times New Roman"/>
                        </a:rPr>
                        <a:t>4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07950">
                        <a:lnSpc>
                          <a:spcPts val="1555"/>
                        </a:lnSpc>
                      </a:pPr>
                      <a:r>
                        <a:rPr sz="1350" dirty="0">
                          <a:latin typeface="Times New Roman"/>
                          <a:cs typeface="Times New Roman"/>
                        </a:rPr>
                        <a:t>0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55"/>
                        </a:lnSpc>
                      </a:pPr>
                      <a:r>
                        <a:rPr sz="1350" dirty="0">
                          <a:latin typeface="Times New Roman"/>
                          <a:cs typeface="Times New Roman"/>
                        </a:rPr>
                        <a:t>0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00330" algn="r">
                        <a:lnSpc>
                          <a:spcPts val="1555"/>
                        </a:lnSpc>
                      </a:pPr>
                      <a:r>
                        <a:rPr sz="1350" dirty="0">
                          <a:latin typeface="Times New Roman"/>
                          <a:cs typeface="Times New Roman"/>
                        </a:rPr>
                        <a:t>0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07950">
                        <a:lnSpc>
                          <a:spcPts val="1555"/>
                        </a:lnSpc>
                      </a:pPr>
                      <a:r>
                        <a:rPr sz="1350" spc="229" dirty="0">
                          <a:latin typeface="Times New Roman"/>
                          <a:cs typeface="Times New Roman"/>
                        </a:rPr>
                        <a:t>0</a:t>
                      </a:r>
                      <a:r>
                        <a:rPr sz="2025" spc="345" baseline="-4115" dirty="0">
                          <a:latin typeface="Symbol"/>
                          <a:cs typeface="Symbol"/>
                        </a:rPr>
                        <a:t></a:t>
                      </a:r>
                      <a:endParaRPr sz="2025" baseline="-4115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247">
                <a:tc>
                  <a:txBody>
                    <a:bodyPr/>
                    <a:lstStyle/>
                    <a:p>
                      <a:pPr marL="31750">
                        <a:lnSpc>
                          <a:spcPts val="585"/>
                        </a:lnSpc>
                      </a:pPr>
                      <a:r>
                        <a:rPr sz="1350" dirty="0">
                          <a:latin typeface="Symbol"/>
                          <a:cs typeface="Symbol"/>
                        </a:rPr>
                        <a:t></a:t>
                      </a:r>
                      <a:endParaRPr sz="1350">
                        <a:latin typeface="Symbol"/>
                        <a:cs typeface="Symbol"/>
                      </a:endParaRPr>
                    </a:p>
                    <a:p>
                      <a:pPr marL="31750">
                        <a:lnSpc>
                          <a:spcPts val="1065"/>
                        </a:lnSpc>
                      </a:pPr>
                      <a:r>
                        <a:rPr sz="2025" spc="330" baseline="-28806" dirty="0">
                          <a:latin typeface="Symbol"/>
                          <a:cs typeface="Symbol"/>
                        </a:rPr>
                        <a:t></a:t>
                      </a:r>
                      <a:r>
                        <a:rPr sz="1350" spc="220" dirty="0">
                          <a:latin typeface="Times New Roman"/>
                          <a:cs typeface="Times New Roman"/>
                        </a:rPr>
                        <a:t>0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50"/>
                        </a:lnSpc>
                        <a:spcBef>
                          <a:spcPts val="100"/>
                        </a:spcBef>
                      </a:pPr>
                      <a:r>
                        <a:rPr sz="1350" dirty="0">
                          <a:latin typeface="Times New Roman"/>
                          <a:cs typeface="Times New Roman"/>
                        </a:rPr>
                        <a:t>1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12700" marB="0"/>
                </a:tc>
                <a:tc>
                  <a:txBody>
                    <a:bodyPr/>
                    <a:lstStyle/>
                    <a:p>
                      <a:pPr marR="100330" algn="r">
                        <a:lnSpc>
                          <a:spcPts val="1550"/>
                        </a:lnSpc>
                        <a:spcBef>
                          <a:spcPts val="100"/>
                        </a:spcBef>
                      </a:pPr>
                      <a:r>
                        <a:rPr sz="1350" dirty="0">
                          <a:latin typeface="Times New Roman"/>
                          <a:cs typeface="Times New Roman"/>
                        </a:rPr>
                        <a:t>0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12700" marB="0"/>
                </a:tc>
                <a:tc>
                  <a:txBody>
                    <a:bodyPr/>
                    <a:lstStyle/>
                    <a:p>
                      <a:pPr marR="310515" algn="r">
                        <a:lnSpc>
                          <a:spcPts val="1075"/>
                        </a:lnSpc>
                      </a:pPr>
                      <a:r>
                        <a:rPr sz="1350" dirty="0">
                          <a:latin typeface="Symbol"/>
                          <a:cs typeface="Symbol"/>
                        </a:rPr>
                        <a:t></a:t>
                      </a:r>
                      <a:endParaRPr sz="135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18135">
                        <a:lnSpc>
                          <a:spcPts val="585"/>
                        </a:lnSpc>
                      </a:pPr>
                      <a:r>
                        <a:rPr sz="1350" dirty="0">
                          <a:latin typeface="Symbol"/>
                          <a:cs typeface="Symbol"/>
                        </a:rPr>
                        <a:t></a:t>
                      </a:r>
                      <a:endParaRPr sz="1350">
                        <a:latin typeface="Symbol"/>
                        <a:cs typeface="Symbol"/>
                      </a:endParaRPr>
                    </a:p>
                    <a:p>
                      <a:pPr marL="318135">
                        <a:lnSpc>
                          <a:spcPts val="1065"/>
                        </a:lnSpc>
                      </a:pPr>
                      <a:r>
                        <a:rPr sz="2025" spc="345" baseline="-28806" dirty="0">
                          <a:latin typeface="Symbol"/>
                          <a:cs typeface="Symbol"/>
                        </a:rPr>
                        <a:t></a:t>
                      </a:r>
                      <a:r>
                        <a:rPr sz="1350" spc="229" dirty="0">
                          <a:latin typeface="Times New Roman"/>
                          <a:cs typeface="Times New Roman"/>
                        </a:rPr>
                        <a:t>0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09855">
                        <a:lnSpc>
                          <a:spcPts val="1550"/>
                        </a:lnSpc>
                        <a:spcBef>
                          <a:spcPts val="100"/>
                        </a:spcBef>
                      </a:pPr>
                      <a:r>
                        <a:rPr sz="1350" dirty="0">
                          <a:latin typeface="Times New Roman"/>
                          <a:cs typeface="Times New Roman"/>
                        </a:rPr>
                        <a:t>3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127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50"/>
                        </a:lnSpc>
                        <a:spcBef>
                          <a:spcPts val="100"/>
                        </a:spcBef>
                      </a:pPr>
                      <a:r>
                        <a:rPr sz="1350" dirty="0">
                          <a:latin typeface="Times New Roman"/>
                          <a:cs typeface="Times New Roman"/>
                        </a:rPr>
                        <a:t>0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12700" marB="0"/>
                </a:tc>
                <a:tc>
                  <a:txBody>
                    <a:bodyPr/>
                    <a:lstStyle/>
                    <a:p>
                      <a:pPr marR="100330" algn="r">
                        <a:lnSpc>
                          <a:spcPts val="1550"/>
                        </a:lnSpc>
                        <a:spcBef>
                          <a:spcPts val="100"/>
                        </a:spcBef>
                      </a:pPr>
                      <a:r>
                        <a:rPr sz="1350" dirty="0">
                          <a:latin typeface="Times New Roman"/>
                          <a:cs typeface="Times New Roman"/>
                        </a:rPr>
                        <a:t>0</a:t>
                      </a:r>
                      <a:endParaRPr sz="1350">
                        <a:latin typeface="Times New Roman"/>
                        <a:cs typeface="Times New Roman"/>
                      </a:endParaRPr>
                    </a:p>
                  </a:txBody>
                  <a:tcPr marL="0" marR="0" marT="12700" marB="0"/>
                </a:tc>
                <a:tc>
                  <a:txBody>
                    <a:bodyPr/>
                    <a:lstStyle/>
                    <a:p>
                      <a:pPr marL="107950">
                        <a:lnSpc>
                          <a:spcPts val="925"/>
                        </a:lnSpc>
                      </a:pPr>
                      <a:r>
                        <a:rPr sz="2025" spc="345" baseline="-26748" dirty="0">
                          <a:latin typeface="Times New Roman"/>
                          <a:cs typeface="Times New Roman"/>
                        </a:rPr>
                        <a:t>0</a:t>
                      </a:r>
                      <a:r>
                        <a:rPr sz="1350" spc="229" dirty="0">
                          <a:latin typeface="Symbol"/>
                          <a:cs typeface="Symbol"/>
                        </a:rPr>
                        <a:t></a:t>
                      </a:r>
                      <a:endParaRPr sz="1350">
                        <a:latin typeface="Symbol"/>
                        <a:cs typeface="Symbol"/>
                      </a:endParaRPr>
                    </a:p>
                    <a:p>
                      <a:pPr marL="229235">
                        <a:lnSpc>
                          <a:spcPts val="725"/>
                        </a:lnSpc>
                      </a:pPr>
                      <a:r>
                        <a:rPr sz="1350" dirty="0">
                          <a:latin typeface="Symbol"/>
                          <a:cs typeface="Symbol"/>
                        </a:rPr>
                        <a:t></a:t>
                      </a:r>
                      <a:endParaRPr sz="135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5" name="object 35"/>
          <p:cNvSpPr txBox="1"/>
          <p:nvPr/>
        </p:nvSpPr>
        <p:spPr>
          <a:xfrm>
            <a:off x="7903979" y="2945258"/>
            <a:ext cx="514984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50" spc="204" dirty="0">
                <a:latin typeface="Times New Roman"/>
                <a:cs typeface="Times New Roman"/>
              </a:rPr>
              <a:t>0.8</a:t>
            </a:r>
            <a:r>
              <a:rPr sz="1350" spc="405" dirty="0">
                <a:latin typeface="Times New Roman"/>
                <a:cs typeface="Times New Roman"/>
              </a:rPr>
              <a:t> </a:t>
            </a:r>
            <a:r>
              <a:rPr sz="2025" spc="284" baseline="2057" dirty="0">
                <a:latin typeface="Symbol"/>
                <a:cs typeface="Symbol"/>
              </a:rPr>
              <a:t></a:t>
            </a:r>
            <a:endParaRPr sz="2025" baseline="2057">
              <a:latin typeface="Symbol"/>
              <a:cs typeface="Symbo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7920597" y="2365252"/>
            <a:ext cx="142875" cy="552450"/>
          </a:xfrm>
          <a:prstGeom prst="rect">
            <a:avLst/>
          </a:prstGeom>
        </p:spPr>
        <p:txBody>
          <a:bodyPr vert="horz" wrap="square" lIns="0" tIns="692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45"/>
              </a:spcBef>
            </a:pPr>
            <a:r>
              <a:rPr sz="1350" spc="245" dirty="0">
                <a:latin typeface="Times New Roman"/>
                <a:cs typeface="Times New Roman"/>
              </a:rPr>
              <a:t>0</a:t>
            </a:r>
            <a:endParaRPr sz="13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455"/>
              </a:spcBef>
            </a:pPr>
            <a:r>
              <a:rPr sz="1350" spc="245" dirty="0">
                <a:latin typeface="Times New Roman"/>
                <a:cs typeface="Times New Roman"/>
              </a:rPr>
              <a:t>0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6100776" y="2365252"/>
            <a:ext cx="2356485" cy="1343025"/>
          </a:xfrm>
          <a:prstGeom prst="rect">
            <a:avLst/>
          </a:prstGeom>
        </p:spPr>
        <p:txBody>
          <a:bodyPr vert="horz" wrap="square" lIns="0" tIns="69215" rIns="0" bIns="0" rtlCol="0">
            <a:spAutoFit/>
          </a:bodyPr>
          <a:lstStyle/>
          <a:p>
            <a:pPr marL="56515">
              <a:lnSpc>
                <a:spcPct val="100000"/>
              </a:lnSpc>
              <a:spcBef>
                <a:spcPts val="545"/>
              </a:spcBef>
              <a:tabLst>
                <a:tab pos="565785" algn="l"/>
                <a:tab pos="901700" algn="l"/>
                <a:tab pos="1235710" algn="l"/>
              </a:tabLst>
            </a:pPr>
            <a:r>
              <a:rPr sz="1350" spc="245" dirty="0">
                <a:latin typeface="Times New Roman"/>
                <a:cs typeface="Times New Roman"/>
              </a:rPr>
              <a:t>0	1	0	0</a:t>
            </a:r>
            <a:endParaRPr sz="1350">
              <a:latin typeface="Times New Roman"/>
              <a:cs typeface="Times New Roman"/>
            </a:endParaRPr>
          </a:p>
          <a:p>
            <a:pPr marL="56515">
              <a:lnSpc>
                <a:spcPct val="100000"/>
              </a:lnSpc>
              <a:spcBef>
                <a:spcPts val="455"/>
              </a:spcBef>
              <a:tabLst>
                <a:tab pos="567690" algn="l"/>
                <a:tab pos="899794" algn="l"/>
                <a:tab pos="1235710" algn="l"/>
              </a:tabLst>
            </a:pPr>
            <a:r>
              <a:rPr sz="1350" spc="245" dirty="0">
                <a:latin typeface="Times New Roman"/>
                <a:cs typeface="Times New Roman"/>
              </a:rPr>
              <a:t>0	0	1	0</a:t>
            </a:r>
            <a:endParaRPr sz="1350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  <a:spcBef>
                <a:spcPts val="455"/>
              </a:spcBef>
              <a:tabLst>
                <a:tab pos="567690" algn="l"/>
                <a:tab pos="901700" algn="l"/>
                <a:tab pos="1235710" algn="l"/>
              </a:tabLst>
            </a:pPr>
            <a:r>
              <a:rPr sz="1350" spc="204" dirty="0">
                <a:latin typeface="Times New Roman"/>
                <a:cs typeface="Times New Roman"/>
              </a:rPr>
              <a:t>0.2	</a:t>
            </a:r>
            <a:r>
              <a:rPr sz="1350" spc="245" dirty="0">
                <a:latin typeface="Times New Roman"/>
                <a:cs typeface="Times New Roman"/>
              </a:rPr>
              <a:t>0	0	0</a:t>
            </a:r>
            <a:endParaRPr sz="1350">
              <a:latin typeface="Times New Roman"/>
              <a:cs typeface="Times New Roman"/>
            </a:endParaRPr>
          </a:p>
          <a:p>
            <a:pPr marL="56515">
              <a:lnSpc>
                <a:spcPct val="100000"/>
              </a:lnSpc>
              <a:spcBef>
                <a:spcPts val="455"/>
              </a:spcBef>
              <a:tabLst>
                <a:tab pos="567690" algn="l"/>
                <a:tab pos="901700" algn="l"/>
                <a:tab pos="1234440" algn="l"/>
              </a:tabLst>
            </a:pPr>
            <a:r>
              <a:rPr sz="1350" spc="245" dirty="0">
                <a:latin typeface="Times New Roman"/>
                <a:cs typeface="Times New Roman"/>
              </a:rPr>
              <a:t>0	0	0	1</a:t>
            </a:r>
            <a:endParaRPr sz="1350">
              <a:latin typeface="Times New Roman"/>
              <a:cs typeface="Times New Roman"/>
            </a:endParaRPr>
          </a:p>
          <a:p>
            <a:pPr marL="39370">
              <a:lnSpc>
                <a:spcPct val="100000"/>
              </a:lnSpc>
              <a:spcBef>
                <a:spcPts val="455"/>
              </a:spcBef>
              <a:tabLst>
                <a:tab pos="567690" algn="l"/>
                <a:tab pos="901700" algn="l"/>
                <a:tab pos="1235710" algn="l"/>
                <a:tab pos="1573530" algn="l"/>
                <a:tab pos="1898014" algn="l"/>
              </a:tabLst>
            </a:pPr>
            <a:r>
              <a:rPr sz="1350" spc="204" dirty="0">
                <a:latin typeface="Times New Roman"/>
                <a:cs typeface="Times New Roman"/>
              </a:rPr>
              <a:t>0.8	</a:t>
            </a:r>
            <a:r>
              <a:rPr sz="1350" spc="245" dirty="0">
                <a:latin typeface="Times New Roman"/>
                <a:cs typeface="Times New Roman"/>
              </a:rPr>
              <a:t>0	0	0	</a:t>
            </a:r>
            <a:r>
              <a:rPr sz="1350" spc="270" dirty="0">
                <a:latin typeface="Symbol"/>
                <a:cs typeface="Symbol"/>
              </a:rPr>
              <a:t></a:t>
            </a:r>
            <a:r>
              <a:rPr sz="1350" spc="270" dirty="0">
                <a:latin typeface="Times New Roman"/>
                <a:cs typeface="Times New Roman"/>
              </a:rPr>
              <a:t>	</a:t>
            </a:r>
            <a:r>
              <a:rPr sz="1350" spc="200" dirty="0">
                <a:latin typeface="Times New Roman"/>
                <a:cs typeface="Times New Roman"/>
              </a:rPr>
              <a:t>0.2</a:t>
            </a:r>
            <a:r>
              <a:rPr sz="1350" spc="-185" dirty="0">
                <a:latin typeface="Times New Roman"/>
                <a:cs typeface="Times New Roman"/>
              </a:rPr>
              <a:t> </a:t>
            </a:r>
            <a:r>
              <a:rPr sz="2025" spc="-247" baseline="10288" dirty="0">
                <a:latin typeface="Symbol"/>
                <a:cs typeface="Symbol"/>
              </a:rPr>
              <a:t></a:t>
            </a:r>
            <a:r>
              <a:rPr sz="2025" spc="-247" baseline="-14403" dirty="0">
                <a:latin typeface="Symbol"/>
                <a:cs typeface="Symbol"/>
              </a:rPr>
              <a:t></a:t>
            </a:r>
            <a:endParaRPr sz="2025" baseline="-14403">
              <a:latin typeface="Symbol"/>
              <a:cs typeface="Symbo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335520" y="2942405"/>
            <a:ext cx="655955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365125" algn="l"/>
              </a:tabLst>
            </a:pPr>
            <a:r>
              <a:rPr sz="1350" i="1" spc="300" dirty="0">
                <a:latin typeface="Times New Roman"/>
                <a:cs typeface="Times New Roman"/>
              </a:rPr>
              <a:t>V	</a:t>
            </a:r>
            <a:r>
              <a:rPr sz="1350" spc="270" dirty="0">
                <a:latin typeface="Symbol"/>
                <a:cs typeface="Symbol"/>
              </a:rPr>
              <a:t></a:t>
            </a:r>
            <a:r>
              <a:rPr sz="1350" spc="40" dirty="0">
                <a:latin typeface="Times New Roman"/>
                <a:cs typeface="Times New Roman"/>
              </a:rPr>
              <a:t> </a:t>
            </a:r>
            <a:r>
              <a:rPr sz="2025" spc="284" baseline="2057" dirty="0">
                <a:latin typeface="Symbol"/>
                <a:cs typeface="Symbol"/>
              </a:rPr>
              <a:t></a:t>
            </a:r>
            <a:endParaRPr sz="2025" baseline="2057">
              <a:latin typeface="Symbol"/>
              <a:cs typeface="Symbo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5199660" y="157248"/>
            <a:ext cx="476884" cy="3492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3150" i="1" spc="727" baseline="-25132" dirty="0">
                <a:latin typeface="Times New Roman"/>
                <a:cs typeface="Times New Roman"/>
              </a:rPr>
              <a:t>V</a:t>
            </a:r>
            <a:r>
              <a:rPr sz="3150" i="1" spc="-209" baseline="-25132" dirty="0">
                <a:latin typeface="Times New Roman"/>
                <a:cs typeface="Times New Roman"/>
              </a:rPr>
              <a:t> </a:t>
            </a:r>
            <a:r>
              <a:rPr sz="1200" i="1" spc="265" dirty="0">
                <a:latin typeface="Times New Roman"/>
                <a:cs typeface="Times New Roman"/>
              </a:rPr>
              <a:t>T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3115324" y="458881"/>
            <a:ext cx="2689860" cy="2139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  <a:tabLst>
                <a:tab pos="1068705" algn="l"/>
                <a:tab pos="1751330" algn="l"/>
                <a:tab pos="2339975" algn="l"/>
              </a:tabLst>
            </a:pPr>
            <a:r>
              <a:rPr sz="1200" i="1" spc="335" dirty="0">
                <a:latin typeface="Times New Roman"/>
                <a:cs typeface="Times New Roman"/>
              </a:rPr>
              <a:t>m</a:t>
            </a:r>
            <a:r>
              <a:rPr sz="1200" spc="310" dirty="0">
                <a:latin typeface="Symbol"/>
                <a:cs typeface="Symbol"/>
              </a:rPr>
              <a:t></a:t>
            </a:r>
            <a:r>
              <a:rPr sz="1200" i="1" spc="240" dirty="0">
                <a:latin typeface="Times New Roman"/>
                <a:cs typeface="Times New Roman"/>
              </a:rPr>
              <a:t>n</a:t>
            </a:r>
            <a:r>
              <a:rPr sz="1200" i="1" dirty="0">
                <a:latin typeface="Times New Roman"/>
                <a:cs typeface="Times New Roman"/>
              </a:rPr>
              <a:t>	</a:t>
            </a:r>
            <a:r>
              <a:rPr sz="1200" i="1" spc="340" dirty="0">
                <a:latin typeface="Times New Roman"/>
                <a:cs typeface="Times New Roman"/>
              </a:rPr>
              <a:t>m</a:t>
            </a:r>
            <a:r>
              <a:rPr sz="1200" spc="300" dirty="0">
                <a:latin typeface="Symbol"/>
                <a:cs typeface="Symbol"/>
              </a:rPr>
              <a:t></a:t>
            </a:r>
            <a:r>
              <a:rPr sz="1200" i="1" spc="350" dirty="0">
                <a:latin typeface="Times New Roman"/>
                <a:cs typeface="Times New Roman"/>
              </a:rPr>
              <a:t>m</a:t>
            </a:r>
            <a:r>
              <a:rPr sz="1200" i="1" dirty="0">
                <a:latin typeface="Times New Roman"/>
                <a:cs typeface="Times New Roman"/>
              </a:rPr>
              <a:t>	</a:t>
            </a:r>
            <a:r>
              <a:rPr sz="1200" i="1" spc="340" dirty="0">
                <a:latin typeface="Times New Roman"/>
                <a:cs typeface="Times New Roman"/>
              </a:rPr>
              <a:t>m</a:t>
            </a:r>
            <a:r>
              <a:rPr sz="1200" spc="310" dirty="0">
                <a:latin typeface="Symbol"/>
                <a:cs typeface="Symbol"/>
              </a:rPr>
              <a:t></a:t>
            </a:r>
            <a:r>
              <a:rPr sz="1200" i="1" spc="240" dirty="0">
                <a:latin typeface="Times New Roman"/>
                <a:cs typeface="Times New Roman"/>
              </a:rPr>
              <a:t>n</a:t>
            </a:r>
            <a:r>
              <a:rPr sz="1200" i="1" dirty="0">
                <a:latin typeface="Times New Roman"/>
                <a:cs typeface="Times New Roman"/>
              </a:rPr>
              <a:t>	</a:t>
            </a:r>
            <a:r>
              <a:rPr sz="1200" i="1" spc="229" dirty="0">
                <a:latin typeface="Times New Roman"/>
                <a:cs typeface="Times New Roman"/>
              </a:rPr>
              <a:t>n</a:t>
            </a:r>
            <a:r>
              <a:rPr sz="1200" spc="310" dirty="0">
                <a:latin typeface="Symbol"/>
                <a:cs typeface="Symbol"/>
              </a:rPr>
              <a:t></a:t>
            </a:r>
            <a:r>
              <a:rPr sz="1200" i="1" spc="240" dirty="0">
                <a:latin typeface="Times New Roman"/>
                <a:cs typeface="Times New Roman"/>
              </a:rPr>
              <a:t>n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2915207" y="278310"/>
            <a:ext cx="1945639" cy="3492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720090" algn="l"/>
                <a:tab pos="1714500" algn="l"/>
              </a:tabLst>
            </a:pPr>
            <a:r>
              <a:rPr sz="2100" i="1" spc="484" dirty="0">
                <a:latin typeface="Times New Roman"/>
                <a:cs typeface="Times New Roman"/>
              </a:rPr>
              <a:t>A	</a:t>
            </a:r>
            <a:r>
              <a:rPr sz="2100" spc="434" dirty="0">
                <a:latin typeface="Symbol"/>
                <a:cs typeface="Symbol"/>
              </a:rPr>
              <a:t></a:t>
            </a:r>
            <a:r>
              <a:rPr sz="2100" spc="-140" dirty="0">
                <a:latin typeface="Times New Roman"/>
                <a:cs typeface="Times New Roman"/>
              </a:rPr>
              <a:t> </a:t>
            </a:r>
            <a:r>
              <a:rPr sz="2100" i="1" spc="570" dirty="0">
                <a:latin typeface="Times New Roman"/>
                <a:cs typeface="Times New Roman"/>
              </a:rPr>
              <a:t>U</a:t>
            </a:r>
            <a:r>
              <a:rPr sz="2100" i="1" dirty="0">
                <a:latin typeface="Times New Roman"/>
                <a:cs typeface="Times New Roman"/>
              </a:rPr>
              <a:t>	</a:t>
            </a:r>
            <a:r>
              <a:rPr sz="2100" spc="470" dirty="0">
                <a:latin typeface="Symbol"/>
                <a:cs typeface="Symbol"/>
              </a:rPr>
              <a:t></a:t>
            </a:r>
            <a:endParaRPr sz="2100">
              <a:latin typeface="Symbol"/>
              <a:cs typeface="Symbo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94842" y="161925"/>
            <a:ext cx="5685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</a:pPr>
            <a:r>
              <a:rPr spc="-70" dirty="0">
                <a:solidFill>
                  <a:srgbClr val="171717"/>
                </a:solidFill>
              </a:rPr>
              <a:t>Taylor</a:t>
            </a:r>
            <a:r>
              <a:rPr dirty="0">
                <a:solidFill>
                  <a:srgbClr val="171717"/>
                </a:solidFill>
              </a:rPr>
              <a:t>公式的应用1：计</a:t>
            </a:r>
            <a:r>
              <a:rPr spc="-5" dirty="0">
                <a:solidFill>
                  <a:srgbClr val="171717"/>
                </a:solidFill>
              </a:rPr>
              <a:t>算e</a:t>
            </a:r>
            <a:r>
              <a:rPr sz="3600" spc="-7" baseline="25462" dirty="0">
                <a:solidFill>
                  <a:srgbClr val="171717"/>
                </a:solidFill>
              </a:rPr>
              <a:t>x</a:t>
            </a:r>
            <a:endParaRPr sz="3600" baseline="25462"/>
          </a:p>
        </p:txBody>
      </p:sp>
      <p:sp>
        <p:nvSpPr>
          <p:cNvPr id="4" name="object 4"/>
          <p:cNvSpPr txBox="1"/>
          <p:nvPr/>
        </p:nvSpPr>
        <p:spPr>
          <a:xfrm>
            <a:off x="694842" y="683238"/>
            <a:ext cx="4337685" cy="2508885"/>
          </a:xfrm>
          <a:prstGeom prst="rect">
            <a:avLst/>
          </a:prstGeom>
        </p:spPr>
        <p:txBody>
          <a:bodyPr vert="horz" wrap="square" lIns="0" tIns="226695" rIns="0" bIns="0" rtlCol="0">
            <a:spAutoFit/>
          </a:bodyPr>
          <a:lstStyle/>
          <a:p>
            <a:pPr marL="349885" indent="-325120">
              <a:lnSpc>
                <a:spcPct val="100000"/>
              </a:lnSpc>
              <a:spcBef>
                <a:spcPts val="1785"/>
              </a:spcBef>
              <a:buClr>
                <a:srgbClr val="6FAC46"/>
              </a:buClr>
              <a:buFont typeface="Wingdings"/>
              <a:buChar char=""/>
              <a:tabLst>
                <a:tab pos="350520" algn="l"/>
              </a:tabLst>
            </a:pP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给定正实</a:t>
            </a: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数x，计</a:t>
            </a:r>
            <a:r>
              <a:rPr sz="2800" spc="-15" dirty="0">
                <a:solidFill>
                  <a:srgbClr val="171717"/>
                </a:solidFill>
                <a:latin typeface="Microsoft YaHei"/>
                <a:cs typeface="Microsoft YaHei"/>
              </a:rPr>
              <a:t>算</a:t>
            </a: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e</a:t>
            </a:r>
            <a:r>
              <a:rPr sz="2775" spc="-7" baseline="25525" dirty="0">
                <a:solidFill>
                  <a:srgbClr val="171717"/>
                </a:solidFill>
                <a:latin typeface="Microsoft YaHei"/>
                <a:cs typeface="Microsoft YaHei"/>
              </a:rPr>
              <a:t>x</a:t>
            </a: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=？</a:t>
            </a:r>
            <a:endParaRPr sz="2800">
              <a:latin typeface="Microsoft YaHei"/>
              <a:cs typeface="Microsoft YaHei"/>
            </a:endParaRPr>
          </a:p>
          <a:p>
            <a:pPr marL="349885" indent="-325120">
              <a:lnSpc>
                <a:spcPct val="100000"/>
              </a:lnSpc>
              <a:spcBef>
                <a:spcPts val="1685"/>
              </a:spcBef>
              <a:buClr>
                <a:srgbClr val="6FAC46"/>
              </a:buClr>
              <a:buFont typeface="Wingdings"/>
              <a:buChar char=""/>
              <a:tabLst>
                <a:tab pos="350520" algn="l"/>
              </a:tabLst>
            </a:pP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一种可行的思路：</a:t>
            </a:r>
            <a:endParaRPr sz="2800">
              <a:latin typeface="Microsoft YaHei"/>
              <a:cs typeface="Microsoft YaHei"/>
            </a:endParaRPr>
          </a:p>
          <a:p>
            <a:pPr marL="349885" indent="-325120">
              <a:lnSpc>
                <a:spcPct val="100000"/>
              </a:lnSpc>
              <a:spcBef>
                <a:spcPts val="1680"/>
              </a:spcBef>
              <a:buClr>
                <a:srgbClr val="6FAC46"/>
              </a:buClr>
              <a:buFont typeface="Wingdings"/>
              <a:buChar char=""/>
              <a:tabLst>
                <a:tab pos="350520" algn="l"/>
              </a:tabLst>
            </a:pP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求整</a:t>
            </a: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数k</a:t>
            </a: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和小数r，使得</a:t>
            </a:r>
            <a:endParaRPr sz="2800">
              <a:latin typeface="Microsoft YaHei"/>
              <a:cs typeface="Microsoft YaHei"/>
            </a:endParaRPr>
          </a:p>
          <a:p>
            <a:pPr marL="710565" lvl="1" indent="-323215">
              <a:lnSpc>
                <a:spcPct val="100000"/>
              </a:lnSpc>
              <a:spcBef>
                <a:spcPts val="1540"/>
              </a:spcBef>
              <a:buClr>
                <a:srgbClr val="6FAC46"/>
              </a:buClr>
              <a:buFont typeface="Wingdings"/>
              <a:buChar char=""/>
              <a:tabLst>
                <a:tab pos="711200" algn="l"/>
                <a:tab pos="2774315" algn="l"/>
              </a:tabLst>
            </a:pPr>
            <a:r>
              <a:rPr sz="2400" dirty="0">
                <a:solidFill>
                  <a:srgbClr val="171717"/>
                </a:solidFill>
                <a:latin typeface="Microsoft YaHei"/>
                <a:cs typeface="Microsoft YaHei"/>
              </a:rPr>
              <a:t>x = </a:t>
            </a:r>
            <a:r>
              <a:rPr sz="2400" spc="-5" dirty="0">
                <a:solidFill>
                  <a:srgbClr val="171717"/>
                </a:solidFill>
                <a:latin typeface="Microsoft YaHei"/>
                <a:cs typeface="Microsoft YaHei"/>
              </a:rPr>
              <a:t>k*ln2 </a:t>
            </a:r>
            <a:r>
              <a:rPr sz="2400" dirty="0">
                <a:solidFill>
                  <a:srgbClr val="171717"/>
                </a:solidFill>
                <a:latin typeface="Microsoft YaHei"/>
                <a:cs typeface="Microsoft YaHei"/>
              </a:rPr>
              <a:t>+ </a:t>
            </a:r>
            <a:r>
              <a:rPr sz="2400" spc="-110" dirty="0">
                <a:solidFill>
                  <a:srgbClr val="171717"/>
                </a:solidFill>
                <a:latin typeface="Microsoft YaHei"/>
                <a:cs typeface="Microsoft YaHei"/>
              </a:rPr>
              <a:t>r,	</a:t>
            </a:r>
            <a:r>
              <a:rPr sz="2400" spc="-10" dirty="0">
                <a:solidFill>
                  <a:srgbClr val="171717"/>
                </a:solidFill>
                <a:latin typeface="Microsoft YaHei"/>
                <a:cs typeface="Microsoft YaHei"/>
              </a:rPr>
              <a:t>|r|≤0.5*ln2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82142" y="3367227"/>
            <a:ext cx="19126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62585" indent="-325120">
              <a:lnSpc>
                <a:spcPct val="10000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"/>
              <a:tabLst>
                <a:tab pos="363220" algn="l"/>
              </a:tabLst>
            </a:pP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从而</a:t>
            </a: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：</a:t>
            </a:r>
            <a:r>
              <a:rPr sz="2800" spc="-280" dirty="0">
                <a:solidFill>
                  <a:srgbClr val="171717"/>
                </a:solidFill>
                <a:latin typeface="Microsoft YaHei"/>
                <a:cs typeface="Microsoft YaHei"/>
              </a:rPr>
              <a:t> </a:t>
            </a:r>
            <a:r>
              <a:rPr sz="4200" i="1" spc="705" baseline="-3968" dirty="0">
                <a:latin typeface="Times New Roman"/>
                <a:cs typeface="Times New Roman"/>
              </a:rPr>
              <a:t>e</a:t>
            </a:r>
            <a:r>
              <a:rPr sz="2400" i="1" spc="705" baseline="36458" dirty="0">
                <a:latin typeface="Times New Roman"/>
                <a:cs typeface="Times New Roman"/>
              </a:rPr>
              <a:t>x</a:t>
            </a:r>
            <a:endParaRPr sz="2400" baseline="36458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157593" y="3814815"/>
            <a:ext cx="1889760" cy="11899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4200" spc="765" baseline="-24801" dirty="0">
                <a:latin typeface="Symbol"/>
                <a:cs typeface="Symbol"/>
              </a:rPr>
              <a:t></a:t>
            </a:r>
            <a:r>
              <a:rPr sz="4200" spc="120" baseline="-24801" dirty="0">
                <a:latin typeface="Times New Roman"/>
                <a:cs typeface="Times New Roman"/>
              </a:rPr>
              <a:t> </a:t>
            </a:r>
            <a:r>
              <a:rPr sz="4200" i="1" spc="630" baseline="-24801" dirty="0">
                <a:latin typeface="Times New Roman"/>
                <a:cs typeface="Times New Roman"/>
              </a:rPr>
              <a:t>e</a:t>
            </a:r>
            <a:r>
              <a:rPr sz="1600" i="1" spc="420" dirty="0">
                <a:latin typeface="Times New Roman"/>
                <a:cs typeface="Times New Roman"/>
              </a:rPr>
              <a:t>k</a:t>
            </a:r>
            <a:r>
              <a:rPr sz="1600" i="1" spc="-220" dirty="0">
                <a:latin typeface="Times New Roman"/>
                <a:cs typeface="Times New Roman"/>
              </a:rPr>
              <a:t> </a:t>
            </a:r>
            <a:r>
              <a:rPr sz="1600" spc="285" dirty="0">
                <a:latin typeface="Symbol"/>
                <a:cs typeface="Symbol"/>
              </a:rPr>
              <a:t></a:t>
            </a:r>
            <a:r>
              <a:rPr sz="1600" spc="285" dirty="0">
                <a:latin typeface="Times New Roman"/>
                <a:cs typeface="Times New Roman"/>
              </a:rPr>
              <a:t>ln2</a:t>
            </a:r>
            <a:r>
              <a:rPr sz="1600" spc="395" dirty="0">
                <a:latin typeface="Times New Roman"/>
                <a:cs typeface="Times New Roman"/>
              </a:rPr>
              <a:t> </a:t>
            </a:r>
            <a:r>
              <a:rPr sz="4200" spc="345" baseline="-24801" dirty="0">
                <a:latin typeface="Symbol"/>
                <a:cs typeface="Symbol"/>
              </a:rPr>
              <a:t></a:t>
            </a:r>
            <a:r>
              <a:rPr sz="4200" spc="-465" baseline="-24801" dirty="0">
                <a:latin typeface="Times New Roman"/>
                <a:cs typeface="Times New Roman"/>
              </a:rPr>
              <a:t> </a:t>
            </a:r>
            <a:r>
              <a:rPr sz="4200" i="1" spc="600" baseline="-24801" dirty="0">
                <a:latin typeface="Times New Roman"/>
                <a:cs typeface="Times New Roman"/>
              </a:rPr>
              <a:t>e</a:t>
            </a:r>
            <a:r>
              <a:rPr sz="1600" i="1" spc="400" dirty="0">
                <a:latin typeface="Times New Roman"/>
                <a:cs typeface="Times New Roman"/>
              </a:rPr>
              <a:t>r</a:t>
            </a:r>
            <a:endParaRPr sz="1600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  <a:spcBef>
                <a:spcPts val="2455"/>
              </a:spcBef>
              <a:tabLst>
                <a:tab pos="914400" algn="l"/>
              </a:tabLst>
            </a:pPr>
            <a:r>
              <a:rPr sz="2800" spc="509" dirty="0">
                <a:latin typeface="Symbol"/>
                <a:cs typeface="Symbol"/>
              </a:rPr>
              <a:t></a:t>
            </a:r>
            <a:r>
              <a:rPr sz="2800" spc="165" dirty="0">
                <a:latin typeface="Times New Roman"/>
                <a:cs typeface="Times New Roman"/>
              </a:rPr>
              <a:t> </a:t>
            </a:r>
            <a:r>
              <a:rPr sz="2800" spc="430" dirty="0">
                <a:latin typeface="Times New Roman"/>
                <a:cs typeface="Times New Roman"/>
              </a:rPr>
              <a:t>2</a:t>
            </a:r>
            <a:r>
              <a:rPr sz="2400" i="1" spc="644" baseline="43402" dirty="0">
                <a:latin typeface="Times New Roman"/>
                <a:cs typeface="Times New Roman"/>
              </a:rPr>
              <a:t>k	</a:t>
            </a:r>
            <a:r>
              <a:rPr sz="2800" spc="229" dirty="0">
                <a:latin typeface="Symbol"/>
                <a:cs typeface="Symbol"/>
              </a:rPr>
              <a:t></a:t>
            </a:r>
            <a:r>
              <a:rPr sz="2800" spc="-305" dirty="0">
                <a:latin typeface="Times New Roman"/>
                <a:cs typeface="Times New Roman"/>
              </a:rPr>
              <a:t> </a:t>
            </a:r>
            <a:r>
              <a:rPr sz="2800" i="1" spc="400" dirty="0">
                <a:latin typeface="Times New Roman"/>
                <a:cs typeface="Times New Roman"/>
              </a:rPr>
              <a:t>e</a:t>
            </a:r>
            <a:r>
              <a:rPr sz="2400" i="1" spc="600" baseline="43402" dirty="0">
                <a:latin typeface="Times New Roman"/>
                <a:cs typeface="Times New Roman"/>
              </a:rPr>
              <a:t>r</a:t>
            </a:r>
            <a:endParaRPr sz="2400" baseline="43402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681540" y="3235433"/>
            <a:ext cx="156781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4200" spc="765" baseline="-24801" dirty="0">
                <a:latin typeface="Symbol"/>
                <a:cs typeface="Symbol"/>
              </a:rPr>
              <a:t></a:t>
            </a:r>
            <a:r>
              <a:rPr sz="4200" spc="89" baseline="-24801" dirty="0">
                <a:latin typeface="Times New Roman"/>
                <a:cs typeface="Times New Roman"/>
              </a:rPr>
              <a:t> </a:t>
            </a:r>
            <a:r>
              <a:rPr sz="4200" i="1" spc="630" baseline="-24801" dirty="0">
                <a:latin typeface="Times New Roman"/>
                <a:cs typeface="Times New Roman"/>
              </a:rPr>
              <a:t>e</a:t>
            </a:r>
            <a:r>
              <a:rPr sz="1600" i="1" spc="420" dirty="0">
                <a:latin typeface="Times New Roman"/>
                <a:cs typeface="Times New Roman"/>
              </a:rPr>
              <a:t>k</a:t>
            </a:r>
            <a:r>
              <a:rPr sz="1600" i="1" spc="-225" dirty="0">
                <a:latin typeface="Times New Roman"/>
                <a:cs typeface="Times New Roman"/>
              </a:rPr>
              <a:t> </a:t>
            </a:r>
            <a:r>
              <a:rPr sz="1600" spc="320" dirty="0">
                <a:latin typeface="Symbol"/>
                <a:cs typeface="Symbol"/>
              </a:rPr>
              <a:t></a:t>
            </a:r>
            <a:r>
              <a:rPr sz="1600" spc="320" dirty="0">
                <a:latin typeface="Times New Roman"/>
                <a:cs typeface="Times New Roman"/>
              </a:rPr>
              <a:t>ln2</a:t>
            </a:r>
            <a:r>
              <a:rPr sz="1600" spc="320" dirty="0">
                <a:latin typeface="Symbol"/>
                <a:cs typeface="Symbol"/>
              </a:rPr>
              <a:t></a:t>
            </a:r>
            <a:r>
              <a:rPr sz="1600" i="1" spc="320" dirty="0">
                <a:latin typeface="Times New Roman"/>
                <a:cs typeface="Times New Roman"/>
              </a:rPr>
              <a:t>r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36061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09" dirty="0">
                <a:solidFill>
                  <a:srgbClr val="171717"/>
                </a:solidFill>
              </a:rPr>
              <a:t>T</a:t>
            </a:r>
            <a:r>
              <a:rPr dirty="0">
                <a:solidFill>
                  <a:srgbClr val="171717"/>
                </a:solidFill>
              </a:rPr>
              <a:t>aylo</a:t>
            </a:r>
            <a:r>
              <a:rPr spc="10" dirty="0">
                <a:solidFill>
                  <a:srgbClr val="171717"/>
                </a:solidFill>
              </a:rPr>
              <a:t>r</a:t>
            </a:r>
            <a:r>
              <a:rPr dirty="0">
                <a:solidFill>
                  <a:srgbClr val="171717"/>
                </a:solidFill>
              </a:rPr>
              <a:t>展式的应用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342510" y="4811667"/>
            <a:ext cx="458470" cy="18605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60</a:t>
            </a:r>
            <a:r>
              <a:rPr sz="1200" spc="-10" dirty="0">
                <a:solidFill>
                  <a:srgbClr val="565656"/>
                </a:solidFill>
                <a:latin typeface="Verdana"/>
                <a:cs typeface="Verdana"/>
              </a:rPr>
              <a:t>/</a:t>
            </a: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80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56259" y="1274063"/>
            <a:ext cx="4303776" cy="38694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951476" y="0"/>
            <a:ext cx="4157472" cy="31653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212335" y="2464306"/>
            <a:ext cx="4248912" cy="26136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8540" y="161925"/>
            <a:ext cx="36061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09" dirty="0">
                <a:solidFill>
                  <a:srgbClr val="171717"/>
                </a:solidFill>
              </a:rPr>
              <a:t>T</a:t>
            </a:r>
            <a:r>
              <a:rPr dirty="0">
                <a:solidFill>
                  <a:srgbClr val="171717"/>
                </a:solidFill>
              </a:rPr>
              <a:t>aylo</a:t>
            </a:r>
            <a:r>
              <a:rPr spc="10" dirty="0">
                <a:solidFill>
                  <a:srgbClr val="171717"/>
                </a:solidFill>
              </a:rPr>
              <a:t>r</a:t>
            </a:r>
            <a:r>
              <a:rPr dirty="0">
                <a:solidFill>
                  <a:srgbClr val="171717"/>
                </a:solidFill>
              </a:rPr>
              <a:t>展式的应用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342510" y="4811667"/>
            <a:ext cx="458470" cy="18605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61</a:t>
            </a:r>
            <a:r>
              <a:rPr sz="1200" spc="-10" dirty="0">
                <a:solidFill>
                  <a:srgbClr val="565656"/>
                </a:solidFill>
                <a:latin typeface="Verdana"/>
                <a:cs typeface="Verdana"/>
              </a:rPr>
              <a:t>/</a:t>
            </a: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80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5719" y="1242058"/>
            <a:ext cx="4724257" cy="38679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203191" y="0"/>
            <a:ext cx="4940808" cy="46238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908048" y="1330452"/>
            <a:ext cx="4680204" cy="281025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38741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09" dirty="0">
                <a:solidFill>
                  <a:srgbClr val="171717"/>
                </a:solidFill>
              </a:rPr>
              <a:t>T</a:t>
            </a:r>
            <a:r>
              <a:rPr dirty="0">
                <a:solidFill>
                  <a:srgbClr val="171717"/>
                </a:solidFill>
              </a:rPr>
              <a:t>aylo</a:t>
            </a:r>
            <a:r>
              <a:rPr spc="10" dirty="0">
                <a:solidFill>
                  <a:srgbClr val="171717"/>
                </a:solidFill>
              </a:rPr>
              <a:t>r</a:t>
            </a:r>
            <a:r>
              <a:rPr dirty="0">
                <a:solidFill>
                  <a:srgbClr val="171717"/>
                </a:solidFill>
              </a:rPr>
              <a:t>公式的应用2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693052"/>
            <a:ext cx="7753350" cy="98933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135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dirty="0">
                <a:solidFill>
                  <a:srgbClr val="171717"/>
                </a:solidFill>
                <a:latin typeface="Microsoft YaHei"/>
                <a:cs typeface="Microsoft YaHei"/>
              </a:rPr>
              <a:t>考察</a:t>
            </a:r>
            <a:r>
              <a:rPr sz="2400" spc="-5" dirty="0">
                <a:solidFill>
                  <a:srgbClr val="171717"/>
                </a:solidFill>
                <a:latin typeface="Microsoft YaHei"/>
                <a:cs typeface="Microsoft YaHei"/>
              </a:rPr>
              <a:t>Gini</a:t>
            </a:r>
            <a:r>
              <a:rPr sz="2400" dirty="0">
                <a:solidFill>
                  <a:srgbClr val="171717"/>
                </a:solidFill>
                <a:latin typeface="Microsoft YaHei"/>
                <a:cs typeface="Microsoft YaHei"/>
              </a:rPr>
              <a:t>系数的图像、熵、分类误差率三者之间的关系</a:t>
            </a:r>
            <a:endParaRPr sz="2400" dirty="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105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FF0000"/>
                </a:solidFill>
                <a:latin typeface="Microsoft YaHei"/>
                <a:cs typeface="Microsoft YaHei"/>
              </a:rPr>
              <a:t>将f(x)=-lnx在</a:t>
            </a:r>
            <a:r>
              <a:rPr sz="2000" spc="-5" dirty="0">
                <a:solidFill>
                  <a:srgbClr val="FF0000"/>
                </a:solidFill>
                <a:latin typeface="Microsoft YaHei"/>
                <a:cs typeface="Microsoft YaHei"/>
              </a:rPr>
              <a:t>x=1</a:t>
            </a:r>
            <a:r>
              <a:rPr sz="2000" spc="-15" dirty="0">
                <a:solidFill>
                  <a:srgbClr val="FF0000"/>
                </a:solidFill>
                <a:latin typeface="Microsoft YaHei"/>
                <a:cs typeface="Microsoft YaHei"/>
              </a:rPr>
              <a:t>处</a:t>
            </a:r>
            <a:r>
              <a:rPr sz="2000" dirty="0">
                <a:solidFill>
                  <a:srgbClr val="FF0000"/>
                </a:solidFill>
                <a:latin typeface="Microsoft YaHei"/>
                <a:cs typeface="Microsoft YaHei"/>
              </a:rPr>
              <a:t>一阶</a:t>
            </a:r>
            <a:r>
              <a:rPr sz="2000" spc="-15" dirty="0">
                <a:solidFill>
                  <a:srgbClr val="FF0000"/>
                </a:solidFill>
                <a:latin typeface="Microsoft YaHei"/>
                <a:cs typeface="Microsoft YaHei"/>
              </a:rPr>
              <a:t>展</a:t>
            </a:r>
            <a:r>
              <a:rPr sz="2000" dirty="0">
                <a:solidFill>
                  <a:srgbClr val="FF0000"/>
                </a:solidFill>
                <a:latin typeface="Microsoft YaHei"/>
                <a:cs typeface="Microsoft YaHei"/>
              </a:rPr>
              <a:t>开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，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忽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略高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阶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无穷</a:t>
            </a:r>
            <a:r>
              <a:rPr sz="2000" spc="-15" dirty="0">
                <a:solidFill>
                  <a:srgbClr val="171717"/>
                </a:solidFill>
                <a:latin typeface="Microsoft YaHei"/>
                <a:cs typeface="Microsoft YaHei"/>
              </a:rPr>
              <a:t>小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，得</a:t>
            </a:r>
            <a:r>
              <a:rPr sz="2000" spc="-10" dirty="0">
                <a:solidFill>
                  <a:srgbClr val="171717"/>
                </a:solidFill>
                <a:latin typeface="Microsoft YaHei"/>
                <a:cs typeface="Microsoft YaHei"/>
              </a:rPr>
              <a:t>到</a:t>
            </a:r>
            <a:r>
              <a:rPr sz="2000" spc="-5" dirty="0">
                <a:solidFill>
                  <a:srgbClr val="171717"/>
                </a:solidFill>
                <a:latin typeface="Microsoft YaHei"/>
                <a:cs typeface="Microsoft YaHei"/>
              </a:rPr>
              <a:t>f(x)≈1-x</a:t>
            </a:r>
            <a:endParaRPr sz="2000" dirty="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70254" y="3484575"/>
            <a:ext cx="492569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5280" indent="-323215">
              <a:lnSpc>
                <a:spcPct val="100000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"/>
              <a:tabLst>
                <a:tab pos="335915" algn="l"/>
              </a:tabLst>
            </a:pP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上述结论，在决策树章</a:t>
            </a:r>
            <a:r>
              <a:rPr sz="2000" spc="-10" dirty="0">
                <a:solidFill>
                  <a:srgbClr val="171717"/>
                </a:solidFill>
                <a:latin typeface="Microsoft YaHei"/>
                <a:cs typeface="Microsoft YaHei"/>
              </a:rPr>
              <a:t>节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中会</a:t>
            </a:r>
            <a:r>
              <a:rPr sz="2000" spc="-10" dirty="0">
                <a:solidFill>
                  <a:srgbClr val="171717"/>
                </a:solidFill>
                <a:latin typeface="Microsoft YaHei"/>
                <a:cs typeface="Microsoft YaHei"/>
              </a:rPr>
              <a:t>进</a:t>
            </a:r>
            <a:r>
              <a:rPr sz="2000" dirty="0">
                <a:solidFill>
                  <a:srgbClr val="171717"/>
                </a:solidFill>
                <a:latin typeface="Microsoft YaHei"/>
                <a:cs typeface="Microsoft YaHei"/>
              </a:rPr>
              <a:t>一步</a:t>
            </a:r>
            <a:r>
              <a:rPr sz="2000" spc="-10" dirty="0">
                <a:solidFill>
                  <a:srgbClr val="171717"/>
                </a:solidFill>
                <a:latin typeface="Microsoft YaHei"/>
                <a:cs typeface="Microsoft YaHei"/>
              </a:rPr>
              <a:t>讨</a:t>
            </a:r>
            <a:r>
              <a:rPr sz="2000" spc="5" dirty="0">
                <a:solidFill>
                  <a:srgbClr val="171717"/>
                </a:solidFill>
                <a:latin typeface="Microsoft YaHei"/>
                <a:cs typeface="Microsoft YaHei"/>
              </a:rPr>
              <a:t>论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95703" y="2608599"/>
            <a:ext cx="118745" cy="1663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25"/>
              </a:spcBef>
            </a:pPr>
            <a:r>
              <a:rPr sz="900" i="1" spc="229" dirty="0">
                <a:latin typeface="Times New Roman"/>
                <a:cs typeface="Times New Roman"/>
              </a:rPr>
              <a:t>K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938692" y="2018648"/>
            <a:ext cx="118745" cy="1663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25"/>
              </a:spcBef>
            </a:pPr>
            <a:r>
              <a:rPr sz="900" i="1" spc="229" dirty="0">
                <a:latin typeface="Times New Roman"/>
                <a:cs typeface="Times New Roman"/>
              </a:rPr>
              <a:t>K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778475" y="1999757"/>
            <a:ext cx="2240915" cy="117284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33020">
              <a:lnSpc>
                <a:spcPct val="100000"/>
              </a:lnSpc>
              <a:spcBef>
                <a:spcPts val="434"/>
              </a:spcBef>
            </a:pPr>
            <a:r>
              <a:rPr sz="1550" i="1" spc="415" dirty="0">
                <a:latin typeface="Times New Roman"/>
                <a:cs typeface="Times New Roman"/>
              </a:rPr>
              <a:t>H</a:t>
            </a:r>
            <a:r>
              <a:rPr sz="1550" i="1" spc="-125" dirty="0">
                <a:latin typeface="Times New Roman"/>
                <a:cs typeface="Times New Roman"/>
              </a:rPr>
              <a:t> </a:t>
            </a:r>
            <a:r>
              <a:rPr sz="2100" spc="235" dirty="0">
                <a:latin typeface="Symbol"/>
                <a:cs typeface="Symbol"/>
              </a:rPr>
              <a:t></a:t>
            </a:r>
            <a:r>
              <a:rPr sz="1550" i="1" spc="235" dirty="0">
                <a:latin typeface="Times New Roman"/>
                <a:cs typeface="Times New Roman"/>
              </a:rPr>
              <a:t>X</a:t>
            </a:r>
            <a:r>
              <a:rPr sz="1550" i="1" spc="10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Symbol"/>
                <a:cs typeface="Symbol"/>
              </a:rPr>
              <a:t></a:t>
            </a:r>
            <a:r>
              <a:rPr sz="2100" spc="-225" dirty="0">
                <a:latin typeface="Times New Roman"/>
                <a:cs typeface="Times New Roman"/>
              </a:rPr>
              <a:t> </a:t>
            </a:r>
            <a:r>
              <a:rPr sz="1550" spc="315" dirty="0">
                <a:latin typeface="Symbol"/>
                <a:cs typeface="Symbol"/>
              </a:rPr>
              <a:t></a:t>
            </a:r>
            <a:r>
              <a:rPr sz="1550" spc="80" dirty="0">
                <a:latin typeface="Times New Roman"/>
                <a:cs typeface="Times New Roman"/>
              </a:rPr>
              <a:t> </a:t>
            </a:r>
            <a:r>
              <a:rPr sz="1550" spc="475" dirty="0">
                <a:latin typeface="Symbol"/>
                <a:cs typeface="Symbol"/>
              </a:rPr>
              <a:t></a:t>
            </a:r>
            <a:r>
              <a:rPr sz="3525" spc="712" baseline="-8274" dirty="0">
                <a:latin typeface="Symbol"/>
                <a:cs typeface="Symbol"/>
              </a:rPr>
              <a:t></a:t>
            </a:r>
            <a:r>
              <a:rPr sz="3525" spc="-120" baseline="-8274" dirty="0">
                <a:latin typeface="Times New Roman"/>
                <a:cs typeface="Times New Roman"/>
              </a:rPr>
              <a:t> </a:t>
            </a:r>
            <a:r>
              <a:rPr sz="1550" i="1" spc="225" dirty="0">
                <a:latin typeface="Times New Roman"/>
                <a:cs typeface="Times New Roman"/>
              </a:rPr>
              <a:t>p</a:t>
            </a:r>
            <a:r>
              <a:rPr sz="1350" i="1" spc="337" baseline="-24691" dirty="0">
                <a:latin typeface="Times New Roman"/>
                <a:cs typeface="Times New Roman"/>
              </a:rPr>
              <a:t>k</a:t>
            </a:r>
            <a:r>
              <a:rPr sz="1350" i="1" spc="487" baseline="-24691" dirty="0">
                <a:latin typeface="Times New Roman"/>
                <a:cs typeface="Times New Roman"/>
              </a:rPr>
              <a:t> </a:t>
            </a:r>
            <a:r>
              <a:rPr sz="1550" spc="135" dirty="0">
                <a:latin typeface="Times New Roman"/>
                <a:cs typeface="Times New Roman"/>
              </a:rPr>
              <a:t>ln</a:t>
            </a:r>
            <a:r>
              <a:rPr sz="1550" spc="360" dirty="0">
                <a:latin typeface="Times New Roman"/>
                <a:cs typeface="Times New Roman"/>
              </a:rPr>
              <a:t> </a:t>
            </a:r>
            <a:r>
              <a:rPr sz="1550" i="1" spc="225" dirty="0">
                <a:latin typeface="Times New Roman"/>
                <a:cs typeface="Times New Roman"/>
              </a:rPr>
              <a:t>p</a:t>
            </a:r>
            <a:r>
              <a:rPr sz="1350" i="1" spc="337" baseline="-24691" dirty="0">
                <a:latin typeface="Times New Roman"/>
                <a:cs typeface="Times New Roman"/>
              </a:rPr>
              <a:t>k</a:t>
            </a:r>
            <a:endParaRPr sz="1350" baseline="-24691">
              <a:latin typeface="Times New Roman"/>
              <a:cs typeface="Times New Roman"/>
            </a:endParaRPr>
          </a:p>
          <a:p>
            <a:pPr marL="210185" algn="ctr">
              <a:lnSpc>
                <a:spcPct val="100000"/>
              </a:lnSpc>
              <a:spcBef>
                <a:spcPts val="150"/>
              </a:spcBef>
            </a:pPr>
            <a:r>
              <a:rPr sz="900" i="1" spc="150" dirty="0">
                <a:latin typeface="Times New Roman"/>
                <a:cs typeface="Times New Roman"/>
              </a:rPr>
              <a:t>k</a:t>
            </a:r>
            <a:r>
              <a:rPr sz="900" i="1" spc="-75" dirty="0">
                <a:latin typeface="Times New Roman"/>
                <a:cs typeface="Times New Roman"/>
              </a:rPr>
              <a:t> </a:t>
            </a:r>
            <a:r>
              <a:rPr sz="900" spc="140" dirty="0">
                <a:latin typeface="Symbol"/>
                <a:cs typeface="Symbol"/>
              </a:rPr>
              <a:t></a:t>
            </a:r>
            <a:r>
              <a:rPr sz="900" spc="140" dirty="0">
                <a:latin typeface="Times New Roman"/>
                <a:cs typeface="Times New Roman"/>
              </a:rPr>
              <a:t>1</a:t>
            </a:r>
            <a:endParaRPr sz="900">
              <a:latin typeface="Times New Roman"/>
              <a:cs typeface="Times New Roman"/>
            </a:endParaRPr>
          </a:p>
          <a:p>
            <a:pPr marL="25400">
              <a:lnSpc>
                <a:spcPct val="100000"/>
              </a:lnSpc>
              <a:spcBef>
                <a:spcPts val="595"/>
              </a:spcBef>
            </a:pPr>
            <a:r>
              <a:rPr sz="1550" spc="315" dirty="0">
                <a:latin typeface="Symbol"/>
                <a:cs typeface="Symbol"/>
              </a:rPr>
              <a:t></a:t>
            </a:r>
            <a:r>
              <a:rPr sz="1550" spc="65" dirty="0">
                <a:latin typeface="Times New Roman"/>
                <a:cs typeface="Times New Roman"/>
              </a:rPr>
              <a:t> </a:t>
            </a:r>
            <a:r>
              <a:rPr sz="3525" spc="907" baseline="-8274" dirty="0">
                <a:latin typeface="Symbol"/>
                <a:cs typeface="Symbol"/>
              </a:rPr>
              <a:t></a:t>
            </a:r>
            <a:r>
              <a:rPr sz="3525" spc="-112" baseline="-8274" dirty="0">
                <a:latin typeface="Times New Roman"/>
                <a:cs typeface="Times New Roman"/>
              </a:rPr>
              <a:t> </a:t>
            </a:r>
            <a:r>
              <a:rPr sz="1550" i="1" spc="225" dirty="0">
                <a:latin typeface="Times New Roman"/>
                <a:cs typeface="Times New Roman"/>
              </a:rPr>
              <a:t>p</a:t>
            </a:r>
            <a:r>
              <a:rPr sz="1350" i="1" spc="337" baseline="-24691" dirty="0">
                <a:latin typeface="Times New Roman"/>
                <a:cs typeface="Times New Roman"/>
              </a:rPr>
              <a:t>k</a:t>
            </a:r>
            <a:r>
              <a:rPr sz="1350" i="1" spc="150" baseline="-24691" dirty="0">
                <a:latin typeface="Times New Roman"/>
                <a:cs typeface="Times New Roman"/>
              </a:rPr>
              <a:t> </a:t>
            </a:r>
            <a:r>
              <a:rPr sz="2100" spc="160" dirty="0">
                <a:latin typeface="Symbol"/>
                <a:cs typeface="Symbol"/>
              </a:rPr>
              <a:t></a:t>
            </a:r>
            <a:r>
              <a:rPr sz="1550" spc="160" dirty="0">
                <a:latin typeface="Times New Roman"/>
                <a:cs typeface="Times New Roman"/>
              </a:rPr>
              <a:t>1</a:t>
            </a:r>
            <a:r>
              <a:rPr sz="1550" spc="160" dirty="0">
                <a:latin typeface="Symbol"/>
                <a:cs typeface="Symbol"/>
              </a:rPr>
              <a:t></a:t>
            </a:r>
            <a:r>
              <a:rPr sz="1550" spc="215" dirty="0">
                <a:latin typeface="Times New Roman"/>
                <a:cs typeface="Times New Roman"/>
              </a:rPr>
              <a:t> </a:t>
            </a:r>
            <a:r>
              <a:rPr sz="1550" i="1" spc="225" dirty="0">
                <a:latin typeface="Times New Roman"/>
                <a:cs typeface="Times New Roman"/>
              </a:rPr>
              <a:t>p</a:t>
            </a:r>
            <a:r>
              <a:rPr sz="1350" i="1" spc="337" baseline="-24691" dirty="0">
                <a:latin typeface="Times New Roman"/>
                <a:cs typeface="Times New Roman"/>
              </a:rPr>
              <a:t>k</a:t>
            </a:r>
            <a:r>
              <a:rPr sz="1350" i="1" spc="254" baseline="-24691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Symbol"/>
                <a:cs typeface="Symbol"/>
              </a:rPr>
              <a:t></a:t>
            </a:r>
            <a:endParaRPr sz="2100">
              <a:latin typeface="Symbol"/>
              <a:cs typeface="Symbol"/>
            </a:endParaRPr>
          </a:p>
          <a:p>
            <a:pPr marL="259079">
              <a:lnSpc>
                <a:spcPct val="100000"/>
              </a:lnSpc>
              <a:spcBef>
                <a:spcPts val="145"/>
              </a:spcBef>
            </a:pPr>
            <a:r>
              <a:rPr sz="900" i="1" spc="150" dirty="0">
                <a:latin typeface="Times New Roman"/>
                <a:cs typeface="Times New Roman"/>
              </a:rPr>
              <a:t>k</a:t>
            </a:r>
            <a:r>
              <a:rPr sz="900" i="1" spc="-75" dirty="0">
                <a:latin typeface="Times New Roman"/>
                <a:cs typeface="Times New Roman"/>
              </a:rPr>
              <a:t> </a:t>
            </a:r>
            <a:r>
              <a:rPr sz="900" spc="140" dirty="0">
                <a:latin typeface="Symbol"/>
                <a:cs typeface="Symbol"/>
              </a:rPr>
              <a:t></a:t>
            </a:r>
            <a:r>
              <a:rPr sz="900" spc="140" dirty="0">
                <a:latin typeface="Times New Roman"/>
                <a:cs typeface="Times New Roman"/>
              </a:rPr>
              <a:t>1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757172" y="2004060"/>
            <a:ext cx="2316480" cy="1186180"/>
          </a:xfrm>
          <a:custGeom>
            <a:avLst/>
            <a:gdLst/>
            <a:ahLst/>
            <a:cxnLst/>
            <a:rect l="l" t="t" r="r" b="b"/>
            <a:pathLst>
              <a:path w="2316479" h="1186180">
                <a:moveTo>
                  <a:pt x="0" y="1185671"/>
                </a:moveTo>
                <a:lnTo>
                  <a:pt x="2316479" y="1185671"/>
                </a:lnTo>
                <a:lnTo>
                  <a:pt x="2316479" y="0"/>
                </a:lnTo>
                <a:lnTo>
                  <a:pt x="0" y="0"/>
                </a:lnTo>
                <a:lnTo>
                  <a:pt x="0" y="1185671"/>
                </a:lnTo>
                <a:close/>
              </a:path>
            </a:pathLst>
          </a:custGeom>
          <a:ln w="12192">
            <a:solidFill>
              <a:srgbClr val="FF0000"/>
            </a:solidFill>
            <a:prstDash val="sys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003291" y="1708404"/>
            <a:ext cx="3529584" cy="17785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31788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Gini系数的生成</a:t>
            </a:r>
          </a:p>
        </p:txBody>
      </p:sp>
      <p:sp>
        <p:nvSpPr>
          <p:cNvPr id="4" name="object 4"/>
          <p:cNvSpPr/>
          <p:nvPr/>
        </p:nvSpPr>
        <p:spPr>
          <a:xfrm>
            <a:off x="539495" y="1600200"/>
            <a:ext cx="6422396" cy="28803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788408" y="195071"/>
            <a:ext cx="4247388" cy="218998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1747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171717"/>
                </a:solidFill>
              </a:rPr>
              <a:t>Γ</a:t>
            </a:r>
            <a:r>
              <a:rPr dirty="0">
                <a:solidFill>
                  <a:srgbClr val="171717"/>
                </a:solidFill>
              </a:rPr>
              <a:t>函数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7542" y="897712"/>
            <a:ext cx="479425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5" dirty="0">
                <a:solidFill>
                  <a:srgbClr val="171717"/>
                </a:solidFill>
                <a:latin typeface="Microsoft YaHei"/>
                <a:cs typeface="Microsoft YaHei"/>
              </a:rPr>
              <a:t>Γ</a:t>
            </a:r>
            <a:r>
              <a:rPr sz="2800" spc="-10" dirty="0">
                <a:solidFill>
                  <a:srgbClr val="171717"/>
                </a:solidFill>
                <a:latin typeface="Microsoft YaHei"/>
                <a:cs typeface="Microsoft YaHei"/>
              </a:rPr>
              <a:t>函数是阶乘在实数上的推广</a:t>
            </a:r>
            <a:endParaRPr sz="28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998816" y="684022"/>
            <a:ext cx="1123315" cy="4572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150" spc="305" dirty="0">
                <a:latin typeface="Symbol"/>
                <a:cs typeface="Symbol"/>
              </a:rPr>
              <a:t></a:t>
            </a:r>
            <a:r>
              <a:rPr sz="2800" spc="305" dirty="0">
                <a:latin typeface="Symbol"/>
                <a:cs typeface="Symbol"/>
              </a:rPr>
              <a:t></a:t>
            </a:r>
            <a:r>
              <a:rPr sz="2150" i="1" spc="305" dirty="0">
                <a:latin typeface="Times New Roman"/>
                <a:cs typeface="Times New Roman"/>
              </a:rPr>
              <a:t>x</a:t>
            </a:r>
            <a:r>
              <a:rPr sz="2150" i="1" spc="-100" dirty="0">
                <a:latin typeface="Times New Roman"/>
                <a:cs typeface="Times New Roman"/>
              </a:rPr>
              <a:t> </a:t>
            </a:r>
            <a:r>
              <a:rPr sz="2150" spc="275" dirty="0">
                <a:latin typeface="Symbol"/>
                <a:cs typeface="Symbol"/>
              </a:rPr>
              <a:t></a:t>
            </a:r>
            <a:r>
              <a:rPr sz="2150" spc="275" dirty="0">
                <a:latin typeface="Times New Roman"/>
                <a:cs typeface="Times New Roman"/>
              </a:rPr>
              <a:t>1</a:t>
            </a:r>
            <a:r>
              <a:rPr sz="2800" spc="275" dirty="0">
                <a:latin typeface="Symbol"/>
                <a:cs typeface="Symbol"/>
              </a:rPr>
              <a:t></a:t>
            </a:r>
            <a:endParaRPr sz="2800">
              <a:latin typeface="Symbol"/>
              <a:cs typeface="Symbo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50891" y="470863"/>
            <a:ext cx="5820410" cy="4572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  <a:tabLst>
                <a:tab pos="3877310" algn="l"/>
                <a:tab pos="4744720" algn="l"/>
              </a:tabLst>
            </a:pPr>
            <a:r>
              <a:rPr sz="2150" spc="270" dirty="0">
                <a:latin typeface="Symbol"/>
                <a:cs typeface="Symbol"/>
              </a:rPr>
              <a:t></a:t>
            </a:r>
            <a:r>
              <a:rPr sz="2800" spc="270" dirty="0">
                <a:latin typeface="Symbol"/>
                <a:cs typeface="Symbol"/>
              </a:rPr>
              <a:t></a:t>
            </a:r>
            <a:r>
              <a:rPr sz="2150" i="1" spc="270" dirty="0">
                <a:latin typeface="Times New Roman"/>
                <a:cs typeface="Times New Roman"/>
              </a:rPr>
              <a:t>x</a:t>
            </a:r>
            <a:r>
              <a:rPr sz="2800" spc="270" dirty="0">
                <a:latin typeface="Symbol"/>
                <a:cs typeface="Symbol"/>
              </a:rPr>
              <a:t></a:t>
            </a:r>
            <a:r>
              <a:rPr sz="2800" spc="-270" dirty="0">
                <a:latin typeface="Times New Roman"/>
                <a:cs typeface="Times New Roman"/>
              </a:rPr>
              <a:t> </a:t>
            </a:r>
            <a:r>
              <a:rPr sz="2150" spc="409" dirty="0">
                <a:latin typeface="Symbol"/>
                <a:cs typeface="Symbol"/>
              </a:rPr>
              <a:t></a:t>
            </a:r>
            <a:r>
              <a:rPr sz="2150" spc="70" dirty="0">
                <a:latin typeface="Times New Roman"/>
                <a:cs typeface="Times New Roman"/>
              </a:rPr>
              <a:t> </a:t>
            </a:r>
            <a:r>
              <a:rPr sz="2800" spc="215" dirty="0">
                <a:latin typeface="Symbol"/>
                <a:cs typeface="Symbol"/>
              </a:rPr>
              <a:t></a:t>
            </a:r>
            <a:r>
              <a:rPr sz="2150" i="1" spc="215" dirty="0">
                <a:latin typeface="Times New Roman"/>
                <a:cs typeface="Times New Roman"/>
              </a:rPr>
              <a:t>x</a:t>
            </a:r>
            <a:r>
              <a:rPr sz="2150" i="1" spc="-25" dirty="0">
                <a:latin typeface="Times New Roman"/>
                <a:cs typeface="Times New Roman"/>
              </a:rPr>
              <a:t> </a:t>
            </a:r>
            <a:r>
              <a:rPr sz="2150" spc="275" dirty="0">
                <a:latin typeface="Symbol"/>
                <a:cs typeface="Symbol"/>
              </a:rPr>
              <a:t></a:t>
            </a:r>
            <a:r>
              <a:rPr sz="2150" spc="275" dirty="0">
                <a:latin typeface="Times New Roman"/>
                <a:cs typeface="Times New Roman"/>
              </a:rPr>
              <a:t>1</a:t>
            </a:r>
            <a:r>
              <a:rPr sz="2800" spc="275" dirty="0">
                <a:latin typeface="Symbol"/>
                <a:cs typeface="Symbol"/>
              </a:rPr>
              <a:t></a:t>
            </a:r>
            <a:r>
              <a:rPr sz="2150" spc="275" dirty="0">
                <a:latin typeface="Symbol"/>
                <a:cs typeface="Symbol"/>
              </a:rPr>
              <a:t></a:t>
            </a:r>
            <a:r>
              <a:rPr sz="2150" spc="-220" dirty="0">
                <a:latin typeface="Times New Roman"/>
                <a:cs typeface="Times New Roman"/>
              </a:rPr>
              <a:t> </a:t>
            </a:r>
            <a:r>
              <a:rPr sz="2150" spc="305" dirty="0">
                <a:latin typeface="Symbol"/>
                <a:cs typeface="Symbol"/>
              </a:rPr>
              <a:t></a:t>
            </a:r>
            <a:r>
              <a:rPr sz="2800" spc="305" dirty="0">
                <a:latin typeface="Symbol"/>
                <a:cs typeface="Symbol"/>
              </a:rPr>
              <a:t></a:t>
            </a:r>
            <a:r>
              <a:rPr sz="2150" i="1" spc="305" dirty="0">
                <a:latin typeface="Times New Roman"/>
                <a:cs typeface="Times New Roman"/>
              </a:rPr>
              <a:t>x</a:t>
            </a:r>
            <a:r>
              <a:rPr sz="2150" i="1" spc="-20" dirty="0">
                <a:latin typeface="Times New Roman"/>
                <a:cs typeface="Times New Roman"/>
              </a:rPr>
              <a:t> </a:t>
            </a:r>
            <a:r>
              <a:rPr sz="2150" spc="270" dirty="0">
                <a:latin typeface="Symbol"/>
                <a:cs typeface="Symbol"/>
              </a:rPr>
              <a:t></a:t>
            </a:r>
            <a:r>
              <a:rPr sz="2150" spc="270" dirty="0">
                <a:latin typeface="Times New Roman"/>
                <a:cs typeface="Times New Roman"/>
              </a:rPr>
              <a:t>1</a:t>
            </a:r>
            <a:r>
              <a:rPr sz="2800" spc="270" dirty="0">
                <a:latin typeface="Symbol"/>
                <a:cs typeface="Symbol"/>
              </a:rPr>
              <a:t></a:t>
            </a:r>
            <a:r>
              <a:rPr sz="2800" spc="-360" dirty="0">
                <a:latin typeface="Times New Roman"/>
                <a:cs typeface="Times New Roman"/>
              </a:rPr>
              <a:t> </a:t>
            </a:r>
            <a:r>
              <a:rPr sz="2150" spc="740" dirty="0">
                <a:latin typeface="Symbol"/>
                <a:cs typeface="Symbol"/>
              </a:rPr>
              <a:t></a:t>
            </a:r>
            <a:r>
              <a:rPr sz="3225" u="sng" spc="1110" baseline="34883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</a:t>
            </a:r>
            <a:r>
              <a:rPr sz="3225" u="sng" spc="412" baseline="34883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</a:t>
            </a:r>
            <a:r>
              <a:rPr sz="4200" u="sng" spc="412" baseline="2678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</a:t>
            </a:r>
            <a:r>
              <a:rPr sz="3225" i="1" u="sng" spc="412" baseline="34883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x</a:t>
            </a:r>
            <a:r>
              <a:rPr sz="4200" u="sng" spc="412" baseline="2678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</a:t>
            </a:r>
            <a:r>
              <a:rPr sz="4200" u="sng" spc="412" baseline="2678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	</a:t>
            </a:r>
            <a:r>
              <a:rPr sz="2150" spc="409" dirty="0">
                <a:latin typeface="Symbol"/>
                <a:cs typeface="Symbol"/>
              </a:rPr>
              <a:t></a:t>
            </a:r>
            <a:r>
              <a:rPr sz="2150" spc="409" dirty="0">
                <a:latin typeface="Times New Roman"/>
                <a:cs typeface="Times New Roman"/>
              </a:rPr>
              <a:t> </a:t>
            </a:r>
            <a:r>
              <a:rPr sz="2150" i="1" spc="330" dirty="0">
                <a:latin typeface="Times New Roman"/>
                <a:cs typeface="Times New Roman"/>
              </a:rPr>
              <a:t>x</a:t>
            </a:r>
            <a:r>
              <a:rPr sz="2150" i="1" spc="-260" dirty="0">
                <a:latin typeface="Times New Roman"/>
                <a:cs typeface="Times New Roman"/>
              </a:rPr>
              <a:t> </a:t>
            </a:r>
            <a:r>
              <a:rPr sz="2150" spc="475" dirty="0">
                <a:latin typeface="Symbol"/>
                <a:cs typeface="Symbol"/>
              </a:rPr>
              <a:t></a:t>
            </a:r>
            <a:r>
              <a:rPr sz="2150" spc="475" dirty="0">
                <a:latin typeface="Times New Roman"/>
                <a:cs typeface="Times New Roman"/>
              </a:rPr>
              <a:t>1</a:t>
            </a:r>
            <a:endParaRPr sz="215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10029" y="1899547"/>
            <a:ext cx="145415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240" dirty="0">
                <a:latin typeface="Times New Roman"/>
                <a:cs typeface="Times New Roman"/>
              </a:rPr>
              <a:t>0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590112" y="1564631"/>
            <a:ext cx="194310" cy="5721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50" spc="355" dirty="0">
                <a:latin typeface="Symbol"/>
                <a:cs typeface="Symbol"/>
              </a:rPr>
              <a:t></a:t>
            </a:r>
            <a:endParaRPr sz="3550">
              <a:latin typeface="Symbol"/>
              <a:cs typeface="Symbo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775380" y="1503512"/>
            <a:ext cx="331470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315" dirty="0">
                <a:latin typeface="Symbol"/>
                <a:cs typeface="Symbol"/>
              </a:rPr>
              <a:t></a:t>
            </a:r>
            <a:endParaRPr sz="1400">
              <a:latin typeface="Symbol"/>
              <a:cs typeface="Symbo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126083" y="1509438"/>
            <a:ext cx="2862580" cy="506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534035" algn="l"/>
                <a:tab pos="974090" algn="l"/>
              </a:tabLst>
            </a:pPr>
            <a:r>
              <a:rPr sz="2400" i="1" spc="229" dirty="0">
                <a:latin typeface="Times New Roman"/>
                <a:cs typeface="Times New Roman"/>
              </a:rPr>
              <a:t>t	</a:t>
            </a:r>
            <a:r>
              <a:rPr sz="2400" i="1" spc="370" dirty="0">
                <a:latin typeface="Times New Roman"/>
                <a:cs typeface="Times New Roman"/>
              </a:rPr>
              <a:t>e	</a:t>
            </a:r>
            <a:r>
              <a:rPr sz="2400" i="1" spc="350" dirty="0">
                <a:latin typeface="Times New Roman"/>
                <a:cs typeface="Times New Roman"/>
              </a:rPr>
              <a:t>dt </a:t>
            </a:r>
            <a:r>
              <a:rPr sz="2400" spc="455" dirty="0">
                <a:latin typeface="Symbol"/>
                <a:cs typeface="Symbol"/>
              </a:rPr>
              <a:t></a:t>
            </a:r>
            <a:r>
              <a:rPr sz="2400" spc="-375" dirty="0">
                <a:latin typeface="Times New Roman"/>
                <a:cs typeface="Times New Roman"/>
              </a:rPr>
              <a:t> </a:t>
            </a:r>
            <a:r>
              <a:rPr sz="3150" spc="229" dirty="0">
                <a:latin typeface="Symbol"/>
                <a:cs typeface="Symbol"/>
              </a:rPr>
              <a:t></a:t>
            </a:r>
            <a:r>
              <a:rPr sz="2400" i="1" spc="229" dirty="0">
                <a:latin typeface="Times New Roman"/>
                <a:cs typeface="Times New Roman"/>
              </a:rPr>
              <a:t>x </a:t>
            </a:r>
            <a:r>
              <a:rPr sz="2400" spc="340" dirty="0">
                <a:latin typeface="Symbol"/>
                <a:cs typeface="Symbol"/>
              </a:rPr>
              <a:t></a:t>
            </a:r>
            <a:r>
              <a:rPr sz="2400" spc="340" dirty="0">
                <a:latin typeface="Times New Roman"/>
                <a:cs typeface="Times New Roman"/>
              </a:rPr>
              <a:t>1</a:t>
            </a:r>
            <a:r>
              <a:rPr sz="3150" spc="340" dirty="0">
                <a:latin typeface="Symbol"/>
                <a:cs typeface="Symbol"/>
              </a:rPr>
              <a:t></a:t>
            </a:r>
            <a:r>
              <a:rPr sz="2400" spc="340" dirty="0">
                <a:latin typeface="Times New Roman"/>
                <a:cs typeface="Times New Roman"/>
              </a:rPr>
              <a:t>!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464352" y="1509438"/>
            <a:ext cx="1052195" cy="506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spc="300" dirty="0">
                <a:latin typeface="Symbol"/>
                <a:cs typeface="Symbol"/>
              </a:rPr>
              <a:t></a:t>
            </a:r>
            <a:r>
              <a:rPr sz="3150" spc="300" dirty="0">
                <a:latin typeface="Symbol"/>
                <a:cs typeface="Symbol"/>
              </a:rPr>
              <a:t></a:t>
            </a:r>
            <a:r>
              <a:rPr sz="2400" i="1" spc="300" dirty="0">
                <a:latin typeface="Times New Roman"/>
                <a:cs typeface="Times New Roman"/>
              </a:rPr>
              <a:t>x</a:t>
            </a:r>
            <a:r>
              <a:rPr sz="3150" spc="300" dirty="0">
                <a:latin typeface="Symbol"/>
                <a:cs typeface="Symbol"/>
              </a:rPr>
              <a:t></a:t>
            </a:r>
            <a:r>
              <a:rPr sz="3150" spc="-385" dirty="0">
                <a:latin typeface="Times New Roman"/>
                <a:cs typeface="Times New Roman"/>
              </a:rPr>
              <a:t> </a:t>
            </a:r>
            <a:r>
              <a:rPr sz="2400" spc="455" dirty="0">
                <a:latin typeface="Symbol"/>
                <a:cs typeface="Symbol"/>
              </a:rPr>
              <a:t></a:t>
            </a:r>
            <a:endParaRPr sz="2400">
              <a:latin typeface="Symbol"/>
              <a:cs typeface="Symbo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92334" y="1596536"/>
            <a:ext cx="785495" cy="23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568960" algn="l"/>
              </a:tabLst>
            </a:pPr>
            <a:r>
              <a:rPr sz="1400" i="1" spc="340" dirty="0">
                <a:latin typeface="Times New Roman"/>
                <a:cs typeface="Times New Roman"/>
              </a:rPr>
              <a:t>x</a:t>
            </a:r>
            <a:r>
              <a:rPr sz="1400" spc="155" dirty="0">
                <a:latin typeface="Symbol"/>
                <a:cs typeface="Symbol"/>
              </a:rPr>
              <a:t></a:t>
            </a:r>
            <a:r>
              <a:rPr sz="1400" spc="240" dirty="0">
                <a:latin typeface="Times New Roman"/>
                <a:cs typeface="Times New Roman"/>
              </a:rPr>
              <a:t>1</a:t>
            </a:r>
            <a:r>
              <a:rPr sz="1400" dirty="0">
                <a:latin typeface="Times New Roman"/>
                <a:cs typeface="Times New Roman"/>
              </a:rPr>
              <a:t>	</a:t>
            </a:r>
            <a:r>
              <a:rPr sz="1400" spc="300" dirty="0">
                <a:latin typeface="Symbol"/>
                <a:cs typeface="Symbol"/>
              </a:rPr>
              <a:t></a:t>
            </a:r>
            <a:r>
              <a:rPr sz="1400" i="1" spc="135" dirty="0">
                <a:latin typeface="Times New Roman"/>
                <a:cs typeface="Times New Roman"/>
              </a:rPr>
              <a:t>t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741764" y="2287062"/>
            <a:ext cx="3773748" cy="227039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25947" y="2291354"/>
            <a:ext cx="3757137" cy="22618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30035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Γ</a:t>
            </a:r>
            <a:r>
              <a:rPr dirty="0"/>
              <a:t>函数递推关系</a:t>
            </a:r>
          </a:p>
        </p:txBody>
      </p:sp>
      <p:sp>
        <p:nvSpPr>
          <p:cNvPr id="3" name="object 3"/>
          <p:cNvSpPr/>
          <p:nvPr/>
        </p:nvSpPr>
        <p:spPr>
          <a:xfrm>
            <a:off x="2009437" y="2530201"/>
            <a:ext cx="0" cy="352425"/>
          </a:xfrm>
          <a:custGeom>
            <a:avLst/>
            <a:gdLst/>
            <a:ahLst/>
            <a:cxnLst/>
            <a:rect l="l" t="t" r="r" b="b"/>
            <a:pathLst>
              <a:path h="352425">
                <a:moveTo>
                  <a:pt x="0" y="0"/>
                </a:moveTo>
                <a:lnTo>
                  <a:pt x="0" y="352383"/>
                </a:lnTo>
              </a:path>
            </a:pathLst>
          </a:custGeom>
          <a:ln w="13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033867" y="1417780"/>
            <a:ext cx="1054100" cy="316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426720" algn="l"/>
                <a:tab pos="775970" algn="l"/>
              </a:tabLst>
            </a:pPr>
            <a:r>
              <a:rPr sz="1900" i="1" spc="175" dirty="0">
                <a:latin typeface="Times New Roman"/>
                <a:cs typeface="Times New Roman"/>
              </a:rPr>
              <a:t>t	</a:t>
            </a:r>
            <a:r>
              <a:rPr sz="1900" i="1" spc="280" dirty="0">
                <a:latin typeface="Times New Roman"/>
                <a:cs typeface="Times New Roman"/>
              </a:rPr>
              <a:t>e	</a:t>
            </a:r>
            <a:r>
              <a:rPr sz="1900" i="1" spc="295" dirty="0">
                <a:latin typeface="Times New Roman"/>
                <a:cs typeface="Times New Roman"/>
              </a:rPr>
              <a:t>dt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63666" y="3059545"/>
            <a:ext cx="202565" cy="316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00" spc="350" dirty="0">
                <a:latin typeface="Symbol"/>
                <a:cs typeface="Symbol"/>
              </a:rPr>
              <a:t></a:t>
            </a:r>
            <a:endParaRPr sz="1900">
              <a:latin typeface="Symbol"/>
              <a:cs typeface="Symbo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0463" y="1964613"/>
            <a:ext cx="455930" cy="316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00" spc="350" dirty="0">
                <a:latin typeface="Symbol"/>
                <a:cs typeface="Symbol"/>
              </a:rPr>
              <a:t></a:t>
            </a:r>
            <a:r>
              <a:rPr sz="1900" spc="35" dirty="0">
                <a:latin typeface="Times New Roman"/>
                <a:cs typeface="Times New Roman"/>
              </a:rPr>
              <a:t> </a:t>
            </a:r>
            <a:r>
              <a:rPr sz="1900" spc="350" dirty="0">
                <a:latin typeface="Symbol"/>
                <a:cs typeface="Symbol"/>
              </a:rPr>
              <a:t></a:t>
            </a:r>
            <a:endParaRPr sz="1900">
              <a:latin typeface="Symbol"/>
              <a:cs typeface="Symbo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25571" y="3572900"/>
            <a:ext cx="158115" cy="4616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50" spc="260" dirty="0">
                <a:latin typeface="Symbol"/>
                <a:cs typeface="Symbol"/>
              </a:rPr>
              <a:t></a:t>
            </a:r>
            <a:endParaRPr sz="2850">
              <a:latin typeface="Symbol"/>
              <a:cs typeface="Symbo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606818" y="3025464"/>
            <a:ext cx="158115" cy="4616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50" spc="260" dirty="0">
                <a:latin typeface="Symbol"/>
                <a:cs typeface="Symbol"/>
              </a:rPr>
              <a:t></a:t>
            </a:r>
            <a:endParaRPr sz="2850">
              <a:latin typeface="Symbol"/>
              <a:cs typeface="Symbo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341246" y="2390772"/>
            <a:ext cx="1387475" cy="4616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92735" indent="-242570">
              <a:lnSpc>
                <a:spcPct val="100000"/>
              </a:lnSpc>
              <a:spcBef>
                <a:spcPts val="110"/>
              </a:spcBef>
              <a:buSzPct val="66666"/>
              <a:buChar char=""/>
              <a:tabLst>
                <a:tab pos="293370" algn="l"/>
                <a:tab pos="735330" algn="l"/>
                <a:tab pos="1084580" algn="l"/>
              </a:tabLst>
            </a:pPr>
            <a:r>
              <a:rPr sz="4275" spc="390" baseline="-13645" dirty="0">
                <a:latin typeface="Symbol"/>
                <a:cs typeface="Symbol"/>
              </a:rPr>
              <a:t></a:t>
            </a:r>
            <a:r>
              <a:rPr sz="4275" spc="390" baseline="-13645" dirty="0">
                <a:latin typeface="Times New Roman"/>
                <a:cs typeface="Times New Roman"/>
              </a:rPr>
              <a:t>	</a:t>
            </a:r>
            <a:r>
              <a:rPr sz="1900" i="1" spc="280" dirty="0">
                <a:latin typeface="Times New Roman"/>
                <a:cs typeface="Times New Roman"/>
              </a:rPr>
              <a:t>e	</a:t>
            </a:r>
            <a:r>
              <a:rPr sz="1900" i="1" spc="295" dirty="0">
                <a:latin typeface="Times New Roman"/>
                <a:cs typeface="Times New Roman"/>
              </a:rPr>
              <a:t>dt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65653" y="1930612"/>
            <a:ext cx="158115" cy="4616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50" spc="260" dirty="0">
                <a:latin typeface="Symbol"/>
                <a:cs typeface="Symbol"/>
              </a:rPr>
              <a:t></a:t>
            </a:r>
            <a:endParaRPr sz="2850">
              <a:latin typeface="Symbol"/>
              <a:cs typeface="Symbo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08901" y="1383578"/>
            <a:ext cx="158115" cy="4616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50" spc="260" dirty="0">
                <a:latin typeface="Symbol"/>
                <a:cs typeface="Symbol"/>
              </a:rPr>
              <a:t></a:t>
            </a:r>
            <a:endParaRPr sz="2850">
              <a:latin typeface="Symbol"/>
              <a:cs typeface="Symbo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753459" y="2977001"/>
            <a:ext cx="274955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spc="295" dirty="0">
                <a:latin typeface="Symbol"/>
                <a:cs typeface="Symbol"/>
              </a:rPr>
              <a:t></a:t>
            </a:r>
            <a:r>
              <a:rPr sz="1100" spc="270" dirty="0">
                <a:latin typeface="Symbol"/>
                <a:cs typeface="Symbol"/>
              </a:rPr>
              <a:t></a:t>
            </a:r>
            <a:endParaRPr sz="1100">
              <a:latin typeface="Symbol"/>
              <a:cs typeface="Symbo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08396" y="3051502"/>
            <a:ext cx="186690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spc="250" dirty="0">
                <a:latin typeface="Symbol"/>
                <a:cs typeface="Symbol"/>
              </a:rPr>
              <a:t></a:t>
            </a:r>
            <a:r>
              <a:rPr sz="1100" i="1" spc="105" dirty="0">
                <a:latin typeface="Times New Roman"/>
                <a:cs typeface="Times New Roman"/>
              </a:rPr>
              <a:t>t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769138" y="2429565"/>
            <a:ext cx="274955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spc="295" dirty="0">
                <a:latin typeface="Symbol"/>
                <a:cs typeface="Symbol"/>
              </a:rPr>
              <a:t></a:t>
            </a:r>
            <a:r>
              <a:rPr sz="1100" spc="270" dirty="0">
                <a:latin typeface="Symbol"/>
                <a:cs typeface="Symbol"/>
              </a:rPr>
              <a:t></a:t>
            </a:r>
            <a:endParaRPr sz="1100">
              <a:latin typeface="Symbol"/>
              <a:cs typeface="Symbo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223459" y="2504045"/>
            <a:ext cx="186690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spc="250" dirty="0">
                <a:latin typeface="Symbol"/>
                <a:cs typeface="Symbol"/>
              </a:rPr>
              <a:t></a:t>
            </a:r>
            <a:r>
              <a:rPr sz="1100" i="1" spc="105" dirty="0">
                <a:latin typeface="Times New Roman"/>
                <a:cs typeface="Times New Roman"/>
              </a:rPr>
              <a:t>t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15246" y="1340000"/>
            <a:ext cx="872490" cy="73787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00" spc="235" dirty="0">
                <a:latin typeface="Symbol"/>
                <a:cs typeface="Symbol"/>
              </a:rPr>
              <a:t></a:t>
            </a:r>
            <a:r>
              <a:rPr sz="2500" spc="235" dirty="0">
                <a:latin typeface="Symbol"/>
                <a:cs typeface="Symbol"/>
              </a:rPr>
              <a:t></a:t>
            </a:r>
            <a:r>
              <a:rPr sz="1900" i="1" spc="235" dirty="0">
                <a:latin typeface="Times New Roman"/>
                <a:cs typeface="Times New Roman"/>
              </a:rPr>
              <a:t>x</a:t>
            </a:r>
            <a:r>
              <a:rPr sz="2500" spc="235" dirty="0">
                <a:latin typeface="Symbol"/>
                <a:cs typeface="Symbol"/>
              </a:rPr>
              <a:t></a:t>
            </a:r>
            <a:r>
              <a:rPr sz="2500" spc="-325" dirty="0">
                <a:latin typeface="Times New Roman"/>
                <a:cs typeface="Times New Roman"/>
              </a:rPr>
              <a:t> </a:t>
            </a:r>
            <a:r>
              <a:rPr sz="1900" spc="350" dirty="0">
                <a:latin typeface="Symbol"/>
                <a:cs typeface="Symbol"/>
              </a:rPr>
              <a:t></a:t>
            </a:r>
            <a:endParaRPr sz="1900">
              <a:latin typeface="Symbol"/>
              <a:cs typeface="Symbol"/>
            </a:endParaRPr>
          </a:p>
          <a:p>
            <a:pPr marR="5080" algn="r">
              <a:lnSpc>
                <a:spcPct val="100000"/>
              </a:lnSpc>
              <a:spcBef>
                <a:spcPts val="1270"/>
              </a:spcBef>
            </a:pPr>
            <a:r>
              <a:rPr sz="1100" spc="295" dirty="0">
                <a:latin typeface="Symbol"/>
                <a:cs typeface="Symbol"/>
              </a:rPr>
              <a:t></a:t>
            </a:r>
            <a:r>
              <a:rPr sz="1100" spc="270" dirty="0">
                <a:latin typeface="Symbol"/>
                <a:cs typeface="Symbol"/>
              </a:rPr>
              <a:t></a:t>
            </a:r>
            <a:endParaRPr sz="1100">
              <a:latin typeface="Symbol"/>
              <a:cs typeface="Symbo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343503" y="1957133"/>
            <a:ext cx="186690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spc="250" dirty="0">
                <a:latin typeface="Symbol"/>
                <a:cs typeface="Symbol"/>
              </a:rPr>
              <a:t></a:t>
            </a:r>
            <a:r>
              <a:rPr sz="1100" i="1" spc="105" dirty="0">
                <a:latin typeface="Times New Roman"/>
                <a:cs typeface="Times New Roman"/>
              </a:rPr>
              <a:t>t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755543" y="1335256"/>
            <a:ext cx="266700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spc="250" dirty="0">
                <a:latin typeface="Symbol"/>
                <a:cs typeface="Symbol"/>
              </a:rPr>
              <a:t></a:t>
            </a:r>
            <a:endParaRPr sz="1100">
              <a:latin typeface="Symbol"/>
              <a:cs typeface="Symbo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20463" y="3970788"/>
            <a:ext cx="1605915" cy="4095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00" spc="350" dirty="0">
                <a:latin typeface="Symbol"/>
                <a:cs typeface="Symbol"/>
              </a:rPr>
              <a:t></a:t>
            </a:r>
            <a:r>
              <a:rPr sz="1900" spc="-185" dirty="0">
                <a:latin typeface="Times New Roman"/>
                <a:cs typeface="Times New Roman"/>
              </a:rPr>
              <a:t> </a:t>
            </a:r>
            <a:r>
              <a:rPr sz="2500" spc="180" dirty="0">
                <a:latin typeface="Symbol"/>
                <a:cs typeface="Symbol"/>
              </a:rPr>
              <a:t></a:t>
            </a:r>
            <a:r>
              <a:rPr sz="1900" i="1" spc="180" dirty="0">
                <a:latin typeface="Times New Roman"/>
                <a:cs typeface="Times New Roman"/>
              </a:rPr>
              <a:t>x </a:t>
            </a:r>
            <a:r>
              <a:rPr sz="1900" spc="210" dirty="0">
                <a:latin typeface="Symbol"/>
                <a:cs typeface="Symbol"/>
              </a:rPr>
              <a:t></a:t>
            </a:r>
            <a:r>
              <a:rPr sz="1900" spc="210" dirty="0">
                <a:latin typeface="Times New Roman"/>
                <a:cs typeface="Times New Roman"/>
              </a:rPr>
              <a:t>1</a:t>
            </a:r>
            <a:r>
              <a:rPr sz="2500" spc="210" dirty="0">
                <a:latin typeface="Symbol"/>
                <a:cs typeface="Symbol"/>
              </a:rPr>
              <a:t></a:t>
            </a:r>
            <a:r>
              <a:rPr sz="1900" spc="210" dirty="0">
                <a:latin typeface="Symbol"/>
                <a:cs typeface="Symbol"/>
              </a:rPr>
              <a:t></a:t>
            </a:r>
            <a:r>
              <a:rPr sz="2500" spc="210" dirty="0">
                <a:latin typeface="Symbol"/>
                <a:cs typeface="Symbol"/>
              </a:rPr>
              <a:t></a:t>
            </a:r>
            <a:r>
              <a:rPr sz="1900" i="1" spc="210" dirty="0">
                <a:latin typeface="Times New Roman"/>
                <a:cs typeface="Times New Roman"/>
              </a:rPr>
              <a:t>x</a:t>
            </a:r>
            <a:r>
              <a:rPr sz="2500" spc="210" dirty="0">
                <a:latin typeface="Symbol"/>
                <a:cs typeface="Symbol"/>
              </a:rPr>
              <a:t></a:t>
            </a:r>
            <a:endParaRPr sz="2500">
              <a:latin typeface="Symbol"/>
              <a:cs typeface="Symbo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20463" y="3529201"/>
            <a:ext cx="1042035" cy="4095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00" spc="350" dirty="0">
                <a:latin typeface="Symbol"/>
                <a:cs typeface="Symbol"/>
              </a:rPr>
              <a:t></a:t>
            </a:r>
            <a:r>
              <a:rPr sz="1900" spc="-190" dirty="0">
                <a:latin typeface="Times New Roman"/>
                <a:cs typeface="Times New Roman"/>
              </a:rPr>
              <a:t> </a:t>
            </a:r>
            <a:r>
              <a:rPr sz="2500" spc="180" dirty="0">
                <a:latin typeface="Symbol"/>
                <a:cs typeface="Symbol"/>
              </a:rPr>
              <a:t></a:t>
            </a:r>
            <a:r>
              <a:rPr sz="1900" i="1" spc="180" dirty="0">
                <a:latin typeface="Times New Roman"/>
                <a:cs typeface="Times New Roman"/>
              </a:rPr>
              <a:t>x </a:t>
            </a:r>
            <a:r>
              <a:rPr sz="1900" spc="235" dirty="0">
                <a:latin typeface="Symbol"/>
                <a:cs typeface="Symbol"/>
              </a:rPr>
              <a:t></a:t>
            </a:r>
            <a:r>
              <a:rPr sz="1900" spc="235" dirty="0">
                <a:latin typeface="Times New Roman"/>
                <a:cs typeface="Times New Roman"/>
              </a:rPr>
              <a:t>1</a:t>
            </a:r>
            <a:r>
              <a:rPr sz="2500" spc="235" dirty="0">
                <a:latin typeface="Symbol"/>
                <a:cs typeface="Symbol"/>
              </a:rPr>
              <a:t></a:t>
            </a:r>
            <a:endParaRPr sz="2500">
              <a:latin typeface="Symbol"/>
              <a:cs typeface="Symbo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048619" y="2981765"/>
            <a:ext cx="1856105" cy="4095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381000" algn="l"/>
                <a:tab pos="1577975" algn="l"/>
              </a:tabLst>
            </a:pPr>
            <a:r>
              <a:rPr sz="1900" i="1" spc="280" dirty="0">
                <a:latin typeface="Times New Roman"/>
                <a:cs typeface="Times New Roman"/>
              </a:rPr>
              <a:t>e	</a:t>
            </a:r>
            <a:r>
              <a:rPr sz="2500" spc="75" dirty="0">
                <a:latin typeface="Symbol"/>
                <a:cs typeface="Symbol"/>
              </a:rPr>
              <a:t></a:t>
            </a:r>
            <a:r>
              <a:rPr sz="1900" i="1" spc="280" dirty="0">
                <a:latin typeface="Times New Roman"/>
                <a:cs typeface="Times New Roman"/>
              </a:rPr>
              <a:t>x</a:t>
            </a:r>
            <a:r>
              <a:rPr sz="1900" i="1" spc="-10" dirty="0">
                <a:latin typeface="Times New Roman"/>
                <a:cs typeface="Times New Roman"/>
              </a:rPr>
              <a:t> </a:t>
            </a:r>
            <a:r>
              <a:rPr sz="1900" spc="509" dirty="0">
                <a:latin typeface="Symbol"/>
                <a:cs typeface="Symbol"/>
              </a:rPr>
              <a:t></a:t>
            </a:r>
            <a:r>
              <a:rPr sz="1900" spc="200" dirty="0">
                <a:latin typeface="Times New Roman"/>
                <a:cs typeface="Times New Roman"/>
              </a:rPr>
              <a:t>1</a:t>
            </a:r>
            <a:r>
              <a:rPr sz="2500" spc="-210" dirty="0">
                <a:latin typeface="Symbol"/>
                <a:cs typeface="Symbol"/>
              </a:rPr>
              <a:t></a:t>
            </a:r>
            <a:r>
              <a:rPr sz="1900" i="1" spc="175" dirty="0">
                <a:latin typeface="Times New Roman"/>
                <a:cs typeface="Times New Roman"/>
              </a:rPr>
              <a:t>t</a:t>
            </a:r>
            <a:r>
              <a:rPr sz="1900" i="1" dirty="0">
                <a:latin typeface="Times New Roman"/>
                <a:cs typeface="Times New Roman"/>
              </a:rPr>
              <a:t>	</a:t>
            </a:r>
            <a:r>
              <a:rPr sz="1900" i="1" spc="295" dirty="0">
                <a:latin typeface="Times New Roman"/>
                <a:cs typeface="Times New Roman"/>
              </a:rPr>
              <a:t>dt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820741" y="3840566"/>
            <a:ext cx="120014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spc="190" dirty="0">
                <a:latin typeface="Times New Roman"/>
                <a:cs typeface="Times New Roman"/>
              </a:rPr>
              <a:t>0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136879" y="3498178"/>
            <a:ext cx="1140460" cy="316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2850" i="1" spc="262" baseline="-24853" dirty="0">
                <a:latin typeface="Times New Roman"/>
                <a:cs typeface="Times New Roman"/>
              </a:rPr>
              <a:t>t</a:t>
            </a:r>
            <a:r>
              <a:rPr sz="2850" i="1" spc="-254" baseline="-24853" dirty="0">
                <a:latin typeface="Times New Roman"/>
                <a:cs typeface="Times New Roman"/>
              </a:rPr>
              <a:t> </a:t>
            </a:r>
            <a:r>
              <a:rPr sz="1100" i="1" spc="265" dirty="0">
                <a:latin typeface="Times New Roman"/>
                <a:cs typeface="Times New Roman"/>
              </a:rPr>
              <a:t>x</a:t>
            </a:r>
            <a:r>
              <a:rPr sz="1100" spc="265" dirty="0">
                <a:latin typeface="Symbol"/>
                <a:cs typeface="Symbol"/>
              </a:rPr>
              <a:t></a:t>
            </a:r>
            <a:r>
              <a:rPr sz="1100" spc="265" dirty="0">
                <a:latin typeface="Times New Roman"/>
                <a:cs typeface="Times New Roman"/>
              </a:rPr>
              <a:t>2</a:t>
            </a:r>
            <a:r>
              <a:rPr sz="2850" i="1" spc="397" baseline="-24853" dirty="0">
                <a:latin typeface="Times New Roman"/>
                <a:cs typeface="Times New Roman"/>
              </a:rPr>
              <a:t>e</a:t>
            </a:r>
            <a:r>
              <a:rPr sz="1100" spc="265" dirty="0">
                <a:latin typeface="Symbol"/>
                <a:cs typeface="Symbol"/>
              </a:rPr>
              <a:t></a:t>
            </a:r>
            <a:r>
              <a:rPr sz="1100" i="1" spc="265" dirty="0">
                <a:latin typeface="Times New Roman"/>
                <a:cs typeface="Times New Roman"/>
              </a:rPr>
              <a:t>t</a:t>
            </a:r>
            <a:r>
              <a:rPr sz="1100" i="1" spc="-65" dirty="0">
                <a:latin typeface="Times New Roman"/>
                <a:cs typeface="Times New Roman"/>
              </a:rPr>
              <a:t> </a:t>
            </a:r>
            <a:r>
              <a:rPr sz="2850" i="1" spc="442" baseline="-24853" dirty="0">
                <a:latin typeface="Times New Roman"/>
                <a:cs typeface="Times New Roman"/>
              </a:rPr>
              <a:t>dt</a:t>
            </a:r>
            <a:endParaRPr sz="2850" baseline="-24853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701987" y="3293110"/>
            <a:ext cx="120014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spc="190" dirty="0">
                <a:latin typeface="Times New Roman"/>
                <a:cs typeface="Times New Roman"/>
              </a:rPr>
              <a:t>0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292256" y="3051502"/>
            <a:ext cx="331470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i="1" spc="275" dirty="0">
                <a:latin typeface="Times New Roman"/>
                <a:cs typeface="Times New Roman"/>
              </a:rPr>
              <a:t>x</a:t>
            </a:r>
            <a:r>
              <a:rPr sz="1100" spc="295" dirty="0">
                <a:latin typeface="Symbol"/>
                <a:cs typeface="Symbol"/>
              </a:rPr>
              <a:t></a:t>
            </a:r>
            <a:r>
              <a:rPr sz="1100" spc="190" dirty="0">
                <a:latin typeface="Times New Roman"/>
                <a:cs typeface="Times New Roman"/>
              </a:rPr>
              <a:t>2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82363" y="2950742"/>
            <a:ext cx="2658110" cy="7689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2850" spc="525" baseline="-24853" dirty="0">
                <a:latin typeface="Symbol"/>
                <a:cs typeface="Symbol"/>
              </a:rPr>
              <a:t></a:t>
            </a:r>
            <a:r>
              <a:rPr sz="2850" spc="157" baseline="-24853" dirty="0">
                <a:latin typeface="Times New Roman"/>
                <a:cs typeface="Times New Roman"/>
              </a:rPr>
              <a:t> </a:t>
            </a:r>
            <a:r>
              <a:rPr sz="2850" spc="547" baseline="-24853" dirty="0">
                <a:latin typeface="Symbol"/>
                <a:cs typeface="Symbol"/>
              </a:rPr>
              <a:t></a:t>
            </a:r>
            <a:r>
              <a:rPr sz="2850" spc="-277" baseline="-24853" dirty="0">
                <a:latin typeface="Times New Roman"/>
                <a:cs typeface="Times New Roman"/>
              </a:rPr>
              <a:t> </a:t>
            </a:r>
            <a:r>
              <a:rPr sz="1100" i="1" spc="250" dirty="0">
                <a:latin typeface="Times New Roman"/>
                <a:cs typeface="Times New Roman"/>
              </a:rPr>
              <a:t>x</a:t>
            </a:r>
            <a:r>
              <a:rPr sz="1100" spc="250" dirty="0">
                <a:latin typeface="Symbol"/>
                <a:cs typeface="Symbol"/>
              </a:rPr>
              <a:t></a:t>
            </a:r>
            <a:r>
              <a:rPr sz="1100" spc="250" dirty="0">
                <a:latin typeface="Times New Roman"/>
                <a:cs typeface="Times New Roman"/>
              </a:rPr>
              <a:t>1</a:t>
            </a:r>
            <a:r>
              <a:rPr sz="2850" i="1" spc="375" baseline="-24853" dirty="0">
                <a:latin typeface="Times New Roman"/>
                <a:cs typeface="Times New Roman"/>
              </a:rPr>
              <a:t>e</a:t>
            </a:r>
            <a:r>
              <a:rPr sz="1100" spc="250" dirty="0">
                <a:latin typeface="Symbol"/>
                <a:cs typeface="Symbol"/>
              </a:rPr>
              <a:t></a:t>
            </a:r>
            <a:r>
              <a:rPr sz="1100" spc="430" dirty="0">
                <a:latin typeface="Times New Roman"/>
                <a:cs typeface="Times New Roman"/>
              </a:rPr>
              <a:t> </a:t>
            </a:r>
            <a:r>
              <a:rPr sz="2850" spc="525" baseline="-24853" dirty="0">
                <a:latin typeface="Symbol"/>
                <a:cs typeface="Symbol"/>
              </a:rPr>
              <a:t></a:t>
            </a:r>
            <a:r>
              <a:rPr sz="2850" spc="-75" baseline="-24853" dirty="0">
                <a:latin typeface="Times New Roman"/>
                <a:cs typeface="Times New Roman"/>
              </a:rPr>
              <a:t> </a:t>
            </a:r>
            <a:r>
              <a:rPr sz="2850" spc="405" baseline="-24853" dirty="0">
                <a:latin typeface="Times New Roman"/>
                <a:cs typeface="Times New Roman"/>
              </a:rPr>
              <a:t>0</a:t>
            </a:r>
            <a:r>
              <a:rPr sz="1100" i="1" spc="270" dirty="0">
                <a:latin typeface="Times New Roman"/>
                <a:cs typeface="Times New Roman"/>
              </a:rPr>
              <a:t>x</a:t>
            </a:r>
            <a:r>
              <a:rPr sz="1100" spc="270" dirty="0">
                <a:latin typeface="Symbol"/>
                <a:cs typeface="Symbol"/>
              </a:rPr>
              <a:t></a:t>
            </a:r>
            <a:r>
              <a:rPr sz="1100" spc="270" dirty="0">
                <a:latin typeface="Times New Roman"/>
                <a:cs typeface="Times New Roman"/>
              </a:rPr>
              <a:t>1</a:t>
            </a:r>
            <a:r>
              <a:rPr sz="1100" spc="-110" dirty="0">
                <a:latin typeface="Times New Roman"/>
                <a:cs typeface="Times New Roman"/>
              </a:rPr>
              <a:t> </a:t>
            </a:r>
            <a:r>
              <a:rPr sz="2850" i="1" spc="434" baseline="-24853" dirty="0">
                <a:latin typeface="Times New Roman"/>
                <a:cs typeface="Times New Roman"/>
              </a:rPr>
              <a:t>e</a:t>
            </a:r>
            <a:r>
              <a:rPr sz="1100" spc="290" dirty="0">
                <a:latin typeface="Symbol"/>
                <a:cs typeface="Symbol"/>
              </a:rPr>
              <a:t></a:t>
            </a:r>
            <a:r>
              <a:rPr sz="1100" spc="290" dirty="0">
                <a:latin typeface="Times New Roman"/>
                <a:cs typeface="Times New Roman"/>
              </a:rPr>
              <a:t>0</a:t>
            </a:r>
            <a:endParaRPr sz="1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1100" spc="280" dirty="0">
                <a:latin typeface="Symbol"/>
                <a:cs typeface="Symbol"/>
              </a:rPr>
              <a:t></a:t>
            </a:r>
            <a:endParaRPr sz="1100">
              <a:latin typeface="Symbol"/>
              <a:cs typeface="Symbo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2717640" y="2745674"/>
            <a:ext cx="120014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spc="190" dirty="0">
                <a:latin typeface="Times New Roman"/>
                <a:cs typeface="Times New Roman"/>
              </a:rPr>
              <a:t>0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707885" y="2504045"/>
            <a:ext cx="310515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i="1" spc="275" dirty="0">
                <a:latin typeface="Times New Roman"/>
                <a:cs typeface="Times New Roman"/>
              </a:rPr>
              <a:t>x</a:t>
            </a:r>
            <a:r>
              <a:rPr sz="1100" spc="130" dirty="0">
                <a:latin typeface="Symbol"/>
                <a:cs typeface="Symbol"/>
              </a:rPr>
              <a:t></a:t>
            </a:r>
            <a:r>
              <a:rPr sz="1100" spc="190" dirty="0">
                <a:latin typeface="Times New Roman"/>
                <a:cs typeface="Times New Roman"/>
              </a:rPr>
              <a:t>1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603030" y="1964613"/>
            <a:ext cx="763270" cy="97028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431165" algn="l"/>
              </a:tabLst>
            </a:pPr>
            <a:r>
              <a:rPr sz="1900" i="1" spc="175" dirty="0">
                <a:latin typeface="Times New Roman"/>
                <a:cs typeface="Times New Roman"/>
              </a:rPr>
              <a:t>t	</a:t>
            </a:r>
            <a:r>
              <a:rPr sz="1900" i="1" spc="350" dirty="0">
                <a:latin typeface="Times New Roman"/>
                <a:cs typeface="Times New Roman"/>
              </a:rPr>
              <a:t>de</a:t>
            </a:r>
            <a:endParaRPr sz="1900">
              <a:latin typeface="Times New Roman"/>
              <a:cs typeface="Times New Roman"/>
            </a:endParaRPr>
          </a:p>
          <a:p>
            <a:pPr marL="447675">
              <a:lnSpc>
                <a:spcPct val="100000"/>
              </a:lnSpc>
              <a:spcBef>
                <a:spcPts val="1435"/>
              </a:spcBef>
            </a:pPr>
            <a:r>
              <a:rPr sz="1100" spc="280" dirty="0">
                <a:latin typeface="Symbol"/>
                <a:cs typeface="Symbol"/>
              </a:rPr>
              <a:t></a:t>
            </a:r>
            <a:endParaRPr sz="1100">
              <a:latin typeface="Symbol"/>
              <a:cs typeface="Symbol"/>
            </a:endParaRPr>
          </a:p>
          <a:p>
            <a:pPr marL="444500">
              <a:lnSpc>
                <a:spcPct val="100000"/>
              </a:lnSpc>
              <a:spcBef>
                <a:spcPts val="1075"/>
              </a:spcBef>
            </a:pPr>
            <a:r>
              <a:rPr sz="1100" spc="190" dirty="0">
                <a:latin typeface="Times New Roman"/>
                <a:cs typeface="Times New Roman"/>
              </a:rPr>
              <a:t>0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95063" y="2403286"/>
            <a:ext cx="1287145" cy="316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2850" spc="525" baseline="-24853" dirty="0">
                <a:latin typeface="Symbol"/>
                <a:cs typeface="Symbol"/>
              </a:rPr>
              <a:t></a:t>
            </a:r>
            <a:r>
              <a:rPr sz="2850" spc="135" baseline="-24853" dirty="0">
                <a:latin typeface="Times New Roman"/>
                <a:cs typeface="Times New Roman"/>
              </a:rPr>
              <a:t> </a:t>
            </a:r>
            <a:r>
              <a:rPr sz="2850" spc="525" baseline="-24853" dirty="0">
                <a:latin typeface="Symbol"/>
                <a:cs typeface="Symbol"/>
              </a:rPr>
              <a:t></a:t>
            </a:r>
            <a:r>
              <a:rPr sz="2850" spc="-195" baseline="-24853" dirty="0">
                <a:latin typeface="Times New Roman"/>
                <a:cs typeface="Times New Roman"/>
              </a:rPr>
              <a:t> </a:t>
            </a:r>
            <a:r>
              <a:rPr sz="2850" i="1" spc="262" baseline="-24853" dirty="0">
                <a:latin typeface="Times New Roman"/>
                <a:cs typeface="Times New Roman"/>
              </a:rPr>
              <a:t>t</a:t>
            </a:r>
            <a:r>
              <a:rPr sz="2850" i="1" spc="-240" baseline="-24853" dirty="0">
                <a:latin typeface="Times New Roman"/>
                <a:cs typeface="Times New Roman"/>
              </a:rPr>
              <a:t> </a:t>
            </a:r>
            <a:r>
              <a:rPr sz="1100" i="1" spc="220" dirty="0">
                <a:latin typeface="Times New Roman"/>
                <a:cs typeface="Times New Roman"/>
              </a:rPr>
              <a:t>x</a:t>
            </a:r>
            <a:r>
              <a:rPr sz="1100" spc="220" dirty="0">
                <a:latin typeface="Symbol"/>
                <a:cs typeface="Symbol"/>
              </a:rPr>
              <a:t></a:t>
            </a:r>
            <a:r>
              <a:rPr sz="1100" spc="220" dirty="0">
                <a:latin typeface="Times New Roman"/>
                <a:cs typeface="Times New Roman"/>
              </a:rPr>
              <a:t>1</a:t>
            </a:r>
            <a:r>
              <a:rPr sz="2850" i="1" spc="330" baseline="-24853" dirty="0">
                <a:latin typeface="Times New Roman"/>
                <a:cs typeface="Times New Roman"/>
              </a:rPr>
              <a:t>e</a:t>
            </a:r>
            <a:r>
              <a:rPr sz="1100" spc="220" dirty="0">
                <a:latin typeface="Symbol"/>
                <a:cs typeface="Symbol"/>
              </a:rPr>
              <a:t></a:t>
            </a:r>
            <a:r>
              <a:rPr sz="1100" i="1" spc="220" dirty="0">
                <a:latin typeface="Times New Roman"/>
                <a:cs typeface="Times New Roman"/>
              </a:rPr>
              <a:t>t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261466" y="2198157"/>
            <a:ext cx="120014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spc="190" dirty="0">
                <a:latin typeface="Times New Roman"/>
                <a:cs typeface="Times New Roman"/>
              </a:rPr>
              <a:t>0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735356" y="1957133"/>
            <a:ext cx="311150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i="1" spc="275" dirty="0">
                <a:latin typeface="Times New Roman"/>
                <a:cs typeface="Times New Roman"/>
              </a:rPr>
              <a:t>x</a:t>
            </a:r>
            <a:r>
              <a:rPr sz="1100" spc="135" dirty="0">
                <a:latin typeface="Symbol"/>
                <a:cs typeface="Symbol"/>
              </a:rPr>
              <a:t></a:t>
            </a:r>
            <a:r>
              <a:rPr sz="1100" spc="190" dirty="0">
                <a:latin typeface="Times New Roman"/>
                <a:cs typeface="Times New Roman"/>
              </a:rPr>
              <a:t>1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704071" y="1651325"/>
            <a:ext cx="120014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spc="190" dirty="0">
                <a:latin typeface="Times New Roman"/>
                <a:cs typeface="Times New Roman"/>
              </a:rPr>
              <a:t>0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2166193" y="1409696"/>
            <a:ext cx="628015" cy="1955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453390" algn="l"/>
              </a:tabLst>
            </a:pPr>
            <a:r>
              <a:rPr sz="1100" i="1" spc="275" dirty="0">
                <a:latin typeface="Times New Roman"/>
                <a:cs typeface="Times New Roman"/>
              </a:rPr>
              <a:t>x</a:t>
            </a:r>
            <a:r>
              <a:rPr sz="1100" spc="135" dirty="0">
                <a:latin typeface="Symbol"/>
                <a:cs typeface="Symbol"/>
              </a:rPr>
              <a:t></a:t>
            </a:r>
            <a:r>
              <a:rPr sz="1100" spc="190" dirty="0">
                <a:latin typeface="Times New Roman"/>
                <a:cs typeface="Times New Roman"/>
              </a:rPr>
              <a:t>1</a:t>
            </a:r>
            <a:r>
              <a:rPr sz="1100" dirty="0">
                <a:latin typeface="Times New Roman"/>
                <a:cs typeface="Times New Roman"/>
              </a:rPr>
              <a:t>	</a:t>
            </a:r>
            <a:r>
              <a:rPr sz="1100" spc="250" dirty="0">
                <a:latin typeface="Symbol"/>
                <a:cs typeface="Symbol"/>
              </a:rPr>
              <a:t></a:t>
            </a:r>
            <a:r>
              <a:rPr sz="1100" i="1" spc="105" dirty="0">
                <a:latin typeface="Times New Roman"/>
                <a:cs typeface="Times New Roman"/>
              </a:rPr>
              <a:t>t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432981" y="3626322"/>
            <a:ext cx="0" cy="362585"/>
          </a:xfrm>
          <a:custGeom>
            <a:avLst/>
            <a:gdLst/>
            <a:ahLst/>
            <a:cxnLst/>
            <a:rect l="l" t="t" r="r" b="b"/>
            <a:pathLst>
              <a:path h="362585">
                <a:moveTo>
                  <a:pt x="0" y="0"/>
                </a:moveTo>
                <a:lnTo>
                  <a:pt x="0" y="362134"/>
                </a:lnTo>
              </a:path>
            </a:pathLst>
          </a:custGeom>
          <a:ln w="1391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7459356" y="3842032"/>
            <a:ext cx="122555" cy="2000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50" spc="185" dirty="0">
                <a:latin typeface="Times New Roman"/>
                <a:cs typeface="Times New Roman"/>
              </a:rPr>
              <a:t>0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6895545" y="3292103"/>
            <a:ext cx="122555" cy="2000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50" spc="185" dirty="0">
                <a:latin typeface="Times New Roman"/>
                <a:cs typeface="Times New Roman"/>
              </a:rPr>
              <a:t>0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7471944" y="2730231"/>
            <a:ext cx="122555" cy="2000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50" spc="185" dirty="0">
                <a:latin typeface="Times New Roman"/>
                <a:cs typeface="Times New Roman"/>
              </a:rPr>
              <a:t>0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6533802" y="3052711"/>
            <a:ext cx="207645" cy="3238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spc="360" dirty="0">
                <a:latin typeface="Symbol"/>
                <a:cs typeface="Symbol"/>
              </a:rPr>
              <a:t></a:t>
            </a:r>
            <a:endParaRPr sz="1950">
              <a:latin typeface="Symbol"/>
              <a:cs typeface="Symbo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6529165" y="2411277"/>
            <a:ext cx="789305" cy="41973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50" spc="80" dirty="0">
                <a:latin typeface="Symbol"/>
                <a:cs typeface="Symbol"/>
              </a:rPr>
              <a:t></a:t>
            </a:r>
            <a:r>
              <a:rPr sz="2550" spc="80" dirty="0">
                <a:latin typeface="Symbol"/>
                <a:cs typeface="Symbol"/>
              </a:rPr>
              <a:t></a:t>
            </a:r>
            <a:r>
              <a:rPr sz="1950" spc="80" dirty="0">
                <a:latin typeface="Times New Roman"/>
                <a:cs typeface="Times New Roman"/>
              </a:rPr>
              <a:t>1</a:t>
            </a:r>
            <a:r>
              <a:rPr sz="2550" spc="80" dirty="0">
                <a:latin typeface="Symbol"/>
                <a:cs typeface="Symbol"/>
              </a:rPr>
              <a:t></a:t>
            </a:r>
            <a:r>
              <a:rPr sz="2550" spc="-320" dirty="0">
                <a:latin typeface="Times New Roman"/>
                <a:cs typeface="Times New Roman"/>
              </a:rPr>
              <a:t> </a:t>
            </a:r>
            <a:r>
              <a:rPr sz="1950" spc="360" dirty="0">
                <a:latin typeface="Symbol"/>
                <a:cs typeface="Symbol"/>
              </a:rPr>
              <a:t></a:t>
            </a:r>
            <a:endParaRPr sz="1950">
              <a:latin typeface="Symbol"/>
              <a:cs typeface="Symbo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7462680" y="3529709"/>
            <a:ext cx="280670" cy="2000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50" spc="285" dirty="0">
                <a:latin typeface="Symbol"/>
                <a:cs typeface="Symbol"/>
              </a:rPr>
              <a:t></a:t>
            </a:r>
            <a:r>
              <a:rPr sz="1150" spc="265" dirty="0">
                <a:latin typeface="Symbol"/>
                <a:cs typeface="Symbol"/>
              </a:rPr>
              <a:t></a:t>
            </a:r>
            <a:endParaRPr sz="1150">
              <a:latin typeface="Symbol"/>
              <a:cs typeface="Symbo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6947890" y="2967838"/>
            <a:ext cx="280670" cy="2000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50" spc="285" dirty="0">
                <a:latin typeface="Symbol"/>
                <a:cs typeface="Symbol"/>
              </a:rPr>
              <a:t></a:t>
            </a:r>
            <a:r>
              <a:rPr sz="1150" spc="265" dirty="0">
                <a:latin typeface="Symbol"/>
                <a:cs typeface="Symbol"/>
              </a:rPr>
              <a:t></a:t>
            </a:r>
            <a:endParaRPr sz="1150">
              <a:latin typeface="Symbol"/>
              <a:cs typeface="Symbo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7524290" y="2405946"/>
            <a:ext cx="270510" cy="2000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50" spc="235" dirty="0">
                <a:latin typeface="Symbol"/>
                <a:cs typeface="Symbol"/>
              </a:rPr>
              <a:t></a:t>
            </a:r>
            <a:endParaRPr sz="1150">
              <a:latin typeface="Symbol"/>
              <a:cs typeface="Symbol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6798157" y="3017561"/>
            <a:ext cx="161925" cy="4730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900" spc="275" dirty="0">
                <a:latin typeface="Symbol"/>
                <a:cs typeface="Symbol"/>
              </a:rPr>
              <a:t></a:t>
            </a:r>
            <a:endParaRPr sz="2900">
              <a:latin typeface="Symbol"/>
              <a:cs typeface="Symbol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7374556" y="2455690"/>
            <a:ext cx="161925" cy="4730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900" spc="275" dirty="0">
                <a:latin typeface="Symbol"/>
                <a:cs typeface="Symbol"/>
              </a:rPr>
              <a:t></a:t>
            </a:r>
            <a:endParaRPr sz="2900">
              <a:latin typeface="Symbol"/>
              <a:cs typeface="Symbol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7412324" y="3044538"/>
            <a:ext cx="190500" cy="2000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50" spc="240" dirty="0">
                <a:latin typeface="Symbol"/>
                <a:cs typeface="Symbol"/>
              </a:rPr>
              <a:t></a:t>
            </a:r>
            <a:r>
              <a:rPr sz="1150" i="1" spc="100" dirty="0">
                <a:latin typeface="Times New Roman"/>
                <a:cs typeface="Times New Roman"/>
              </a:rPr>
              <a:t>t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6508403" y="3459609"/>
            <a:ext cx="895985" cy="920115"/>
          </a:xfrm>
          <a:prstGeom prst="rect">
            <a:avLst/>
          </a:prstGeom>
        </p:spPr>
        <p:txBody>
          <a:bodyPr vert="horz" wrap="square" lIns="0" tIns="16256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80"/>
              </a:spcBef>
            </a:pPr>
            <a:r>
              <a:rPr sz="1950" spc="360" dirty="0">
                <a:latin typeface="Symbol"/>
                <a:cs typeface="Symbol"/>
              </a:rPr>
              <a:t></a:t>
            </a:r>
            <a:r>
              <a:rPr sz="1950" spc="75" dirty="0">
                <a:latin typeface="Times New Roman"/>
                <a:cs typeface="Times New Roman"/>
              </a:rPr>
              <a:t> </a:t>
            </a:r>
            <a:r>
              <a:rPr sz="1950" spc="360" dirty="0">
                <a:latin typeface="Symbol"/>
                <a:cs typeface="Symbol"/>
              </a:rPr>
              <a:t></a:t>
            </a:r>
            <a:r>
              <a:rPr sz="1950" spc="-120" dirty="0">
                <a:latin typeface="Times New Roman"/>
                <a:cs typeface="Times New Roman"/>
              </a:rPr>
              <a:t> </a:t>
            </a:r>
            <a:r>
              <a:rPr sz="1950" i="1" spc="254" dirty="0">
                <a:latin typeface="Times New Roman"/>
                <a:cs typeface="Times New Roman"/>
              </a:rPr>
              <a:t>e</a:t>
            </a:r>
            <a:r>
              <a:rPr sz="1725" spc="382" baseline="43478" dirty="0">
                <a:latin typeface="Symbol"/>
                <a:cs typeface="Symbol"/>
              </a:rPr>
              <a:t></a:t>
            </a:r>
            <a:r>
              <a:rPr sz="1725" i="1" spc="382" baseline="43478" dirty="0">
                <a:latin typeface="Times New Roman"/>
                <a:cs typeface="Times New Roman"/>
              </a:rPr>
              <a:t>t</a:t>
            </a:r>
            <a:endParaRPr sz="1725" baseline="43478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  <a:spcBef>
                <a:spcPts val="1180"/>
              </a:spcBef>
            </a:pPr>
            <a:r>
              <a:rPr sz="1950" spc="360" dirty="0">
                <a:latin typeface="Symbol"/>
                <a:cs typeface="Symbol"/>
              </a:rPr>
              <a:t></a:t>
            </a:r>
            <a:r>
              <a:rPr sz="1950" spc="-180" dirty="0">
                <a:latin typeface="Times New Roman"/>
                <a:cs typeface="Times New Roman"/>
              </a:rPr>
              <a:t> </a:t>
            </a:r>
            <a:r>
              <a:rPr sz="1950" spc="325" dirty="0">
                <a:latin typeface="Times New Roman"/>
                <a:cs typeface="Times New Roman"/>
              </a:rPr>
              <a:t>1</a:t>
            </a:r>
            <a:endParaRPr sz="1950">
              <a:latin typeface="Times New Roman"/>
              <a:cs typeface="Times New Roman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7249347" y="3052711"/>
            <a:ext cx="652145" cy="3238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369570" algn="l"/>
              </a:tabLst>
            </a:pPr>
            <a:r>
              <a:rPr sz="1950" i="1" spc="290" dirty="0">
                <a:latin typeface="Times New Roman"/>
                <a:cs typeface="Times New Roman"/>
              </a:rPr>
              <a:t>e	</a:t>
            </a:r>
            <a:r>
              <a:rPr sz="1950" i="1" spc="300" dirty="0">
                <a:latin typeface="Times New Roman"/>
                <a:cs typeface="Times New Roman"/>
              </a:rPr>
              <a:t>dt</a:t>
            </a:r>
            <a:endParaRPr sz="1950">
              <a:latin typeface="Times New Roman"/>
              <a:cs typeface="Times New Roman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7783779" y="2379255"/>
            <a:ext cx="1087755" cy="3238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2925" i="1" spc="307" baseline="-25641" dirty="0">
                <a:latin typeface="Times New Roman"/>
                <a:cs typeface="Times New Roman"/>
              </a:rPr>
              <a:t>t</a:t>
            </a:r>
            <a:r>
              <a:rPr sz="1150" spc="204" dirty="0">
                <a:latin typeface="Times New Roman"/>
                <a:cs typeface="Times New Roman"/>
              </a:rPr>
              <a:t>1</a:t>
            </a:r>
            <a:r>
              <a:rPr sz="1150" spc="204" dirty="0">
                <a:latin typeface="Symbol"/>
                <a:cs typeface="Symbol"/>
              </a:rPr>
              <a:t></a:t>
            </a:r>
            <a:r>
              <a:rPr sz="1150" spc="204" dirty="0">
                <a:latin typeface="Times New Roman"/>
                <a:cs typeface="Times New Roman"/>
              </a:rPr>
              <a:t>1</a:t>
            </a:r>
            <a:r>
              <a:rPr sz="2925" i="1" spc="307" baseline="-25641" dirty="0">
                <a:latin typeface="Times New Roman"/>
                <a:cs typeface="Times New Roman"/>
              </a:rPr>
              <a:t>e</a:t>
            </a:r>
            <a:r>
              <a:rPr sz="1150" spc="204" dirty="0">
                <a:latin typeface="Symbol"/>
                <a:cs typeface="Symbol"/>
              </a:rPr>
              <a:t></a:t>
            </a:r>
            <a:r>
              <a:rPr sz="1150" i="1" spc="204" dirty="0">
                <a:latin typeface="Times New Roman"/>
                <a:cs typeface="Times New Roman"/>
              </a:rPr>
              <a:t>t</a:t>
            </a:r>
            <a:r>
              <a:rPr sz="1150" i="1" spc="-95" dirty="0">
                <a:latin typeface="Times New Roman"/>
                <a:cs typeface="Times New Roman"/>
              </a:rPr>
              <a:t> </a:t>
            </a:r>
            <a:r>
              <a:rPr sz="2925" i="1" spc="450" baseline="-25641" dirty="0">
                <a:latin typeface="Times New Roman"/>
                <a:cs typeface="Times New Roman"/>
              </a:rPr>
              <a:t>dt</a:t>
            </a:r>
            <a:endParaRPr sz="2925" baseline="-25641">
              <a:latin typeface="Times New Roman"/>
              <a:cs typeface="Times New Roman"/>
            </a:endParaRPr>
          </a:p>
        </p:txBody>
      </p:sp>
      <p:sp>
        <p:nvSpPr>
          <p:cNvPr id="50" name="object 50"/>
          <p:cNvSpPr/>
          <p:nvPr/>
        </p:nvSpPr>
        <p:spPr>
          <a:xfrm>
            <a:off x="5235458" y="98686"/>
            <a:ext cx="3424914" cy="20603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1741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Code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342510" y="4811667"/>
            <a:ext cx="458470" cy="18605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66</a:t>
            </a:r>
            <a:r>
              <a:rPr sz="1200" spc="-10" dirty="0">
                <a:solidFill>
                  <a:srgbClr val="565656"/>
                </a:solidFill>
                <a:latin typeface="Verdana"/>
                <a:cs typeface="Verdana"/>
              </a:rPr>
              <a:t>/</a:t>
            </a: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80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08204" y="1274062"/>
            <a:ext cx="8855964" cy="38160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4140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这段代码在做什么？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342510" y="4811667"/>
            <a:ext cx="458470" cy="18605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67</a:t>
            </a:r>
            <a:r>
              <a:rPr sz="1200" spc="-10" dirty="0">
                <a:solidFill>
                  <a:srgbClr val="565656"/>
                </a:solidFill>
                <a:latin typeface="Verdana"/>
                <a:cs typeface="Verdana"/>
              </a:rPr>
              <a:t>/</a:t>
            </a:r>
            <a:r>
              <a:rPr sz="1200" dirty="0">
                <a:solidFill>
                  <a:srgbClr val="565656"/>
                </a:solidFill>
                <a:latin typeface="Verdana"/>
                <a:cs typeface="Verdana"/>
              </a:rPr>
              <a:t>80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216824" y="1300442"/>
            <a:ext cx="4739306" cy="37328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3114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平方根算法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221119" y="4196194"/>
            <a:ext cx="113030" cy="1822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000" spc="185" dirty="0">
                <a:latin typeface="Times New Roman"/>
                <a:cs typeface="Times New Roman"/>
              </a:rPr>
              <a:t>0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88677" y="3879926"/>
            <a:ext cx="113030" cy="1822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000" spc="185" dirty="0">
                <a:latin typeface="Times New Roman"/>
                <a:cs typeface="Times New Roman"/>
              </a:rPr>
              <a:t>0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25382" y="3539829"/>
            <a:ext cx="113030" cy="1822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000" spc="185" dirty="0">
                <a:latin typeface="Times New Roman"/>
                <a:cs typeface="Times New Roman"/>
              </a:rPr>
              <a:t>0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392940" y="3223573"/>
            <a:ext cx="113030" cy="1822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000" spc="185" dirty="0">
                <a:latin typeface="Times New Roman"/>
                <a:cs typeface="Times New Roman"/>
              </a:rPr>
              <a:t>0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994025" y="2542915"/>
            <a:ext cx="1952625" cy="1822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995044" algn="l"/>
                <a:tab pos="1851660" algn="l"/>
              </a:tabLst>
            </a:pPr>
            <a:r>
              <a:rPr sz="1000" spc="185" dirty="0">
                <a:latin typeface="Times New Roman"/>
                <a:cs typeface="Times New Roman"/>
              </a:rPr>
              <a:t>0	0	0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765745" y="3976070"/>
            <a:ext cx="708025" cy="3790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229870" algn="l"/>
                <a:tab pos="596900" algn="l"/>
              </a:tabLst>
            </a:pPr>
            <a:r>
              <a:rPr sz="1750" i="1" spc="165" dirty="0">
                <a:latin typeface="Times New Roman"/>
                <a:cs typeface="Times New Roman"/>
              </a:rPr>
              <a:t>f	</a:t>
            </a:r>
            <a:r>
              <a:rPr sz="2300" spc="75" dirty="0">
                <a:latin typeface="Symbol"/>
                <a:cs typeface="Symbol"/>
              </a:rPr>
              <a:t></a:t>
            </a:r>
            <a:r>
              <a:rPr sz="1750" i="1" spc="265" dirty="0">
                <a:latin typeface="Times New Roman"/>
                <a:cs typeface="Times New Roman"/>
              </a:rPr>
              <a:t>x</a:t>
            </a:r>
            <a:r>
              <a:rPr sz="1750" i="1" dirty="0">
                <a:latin typeface="Times New Roman"/>
                <a:cs typeface="Times New Roman"/>
              </a:rPr>
              <a:t>	</a:t>
            </a:r>
            <a:r>
              <a:rPr sz="2300" spc="5" dirty="0">
                <a:latin typeface="Symbol"/>
                <a:cs typeface="Symbol"/>
              </a:rPr>
              <a:t></a:t>
            </a:r>
            <a:endParaRPr sz="2300">
              <a:latin typeface="Symbol"/>
              <a:cs typeface="Symbo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90064" y="3659814"/>
            <a:ext cx="751205" cy="3790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640080" algn="l"/>
              </a:tabLst>
            </a:pPr>
            <a:r>
              <a:rPr sz="1750" i="1" u="sng" spc="1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750" i="1" u="sng" spc="-17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750" i="1" u="sng" spc="16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f</a:t>
            </a:r>
            <a:r>
              <a:rPr sz="1750" i="1" u="sng" spc="1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300" u="sng" spc="7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</a:t>
            </a:r>
            <a:r>
              <a:rPr sz="1750" i="1" u="sng" spc="26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x</a:t>
            </a:r>
            <a:r>
              <a:rPr sz="1750" i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	</a:t>
            </a:r>
            <a:r>
              <a:rPr sz="2300" u="sng" spc="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</a:t>
            </a:r>
            <a:endParaRPr sz="2300">
              <a:latin typeface="Symbol"/>
              <a:cs typeface="Symbo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970009" y="3319698"/>
            <a:ext cx="708025" cy="3790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229870" algn="l"/>
                <a:tab pos="596900" algn="l"/>
              </a:tabLst>
            </a:pPr>
            <a:r>
              <a:rPr sz="1750" i="1" spc="165" dirty="0">
                <a:latin typeface="Times New Roman"/>
                <a:cs typeface="Times New Roman"/>
              </a:rPr>
              <a:t>f	</a:t>
            </a:r>
            <a:r>
              <a:rPr sz="2300" spc="75" dirty="0">
                <a:latin typeface="Symbol"/>
                <a:cs typeface="Symbol"/>
              </a:rPr>
              <a:t></a:t>
            </a:r>
            <a:r>
              <a:rPr sz="1750" i="1" spc="265" dirty="0">
                <a:latin typeface="Times New Roman"/>
                <a:cs typeface="Times New Roman"/>
              </a:rPr>
              <a:t>x</a:t>
            </a:r>
            <a:r>
              <a:rPr sz="1750" i="1" dirty="0">
                <a:latin typeface="Times New Roman"/>
                <a:cs typeface="Times New Roman"/>
              </a:rPr>
              <a:t>	</a:t>
            </a:r>
            <a:r>
              <a:rPr sz="2300" spc="5" dirty="0">
                <a:latin typeface="Symbol"/>
                <a:cs typeface="Symbol"/>
              </a:rPr>
              <a:t></a:t>
            </a:r>
            <a:endParaRPr sz="2300">
              <a:latin typeface="Symbol"/>
              <a:cs typeface="Symbo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894302" y="3003442"/>
            <a:ext cx="751205" cy="3790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640080" algn="l"/>
              </a:tabLst>
            </a:pPr>
            <a:r>
              <a:rPr sz="1750" i="1" u="sng" spc="1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750" i="1" u="sng" spc="-17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750" i="1" u="sng" spc="16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f</a:t>
            </a:r>
            <a:r>
              <a:rPr sz="1750" i="1" u="sng" spc="1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300" u="sng" spc="7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</a:t>
            </a:r>
            <a:r>
              <a:rPr sz="1750" i="1" u="sng" spc="26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x</a:t>
            </a:r>
            <a:r>
              <a:rPr sz="1750" i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	</a:t>
            </a:r>
            <a:r>
              <a:rPr sz="2300" u="sng" spc="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</a:t>
            </a:r>
            <a:endParaRPr sz="2300">
              <a:latin typeface="Symbol"/>
              <a:cs typeface="Symbo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914736" y="4034418"/>
            <a:ext cx="99695" cy="2933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50" spc="145" dirty="0">
                <a:latin typeface="Symbol"/>
                <a:cs typeface="Symbol"/>
              </a:rPr>
              <a:t></a:t>
            </a:r>
            <a:endParaRPr sz="1750">
              <a:latin typeface="Symbol"/>
              <a:cs typeface="Symbo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21956" y="3872911"/>
            <a:ext cx="1364615" cy="2933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750" spc="590" dirty="0">
                <a:latin typeface="Symbol"/>
                <a:cs typeface="Symbol"/>
              </a:rPr>
              <a:t></a:t>
            </a:r>
            <a:r>
              <a:rPr sz="1750" spc="590" dirty="0">
                <a:latin typeface="Times New Roman"/>
                <a:cs typeface="Times New Roman"/>
              </a:rPr>
              <a:t> </a:t>
            </a:r>
            <a:r>
              <a:rPr sz="1750" i="1" spc="265" dirty="0">
                <a:latin typeface="Times New Roman"/>
                <a:cs typeface="Times New Roman"/>
              </a:rPr>
              <a:t>x </a:t>
            </a:r>
            <a:r>
              <a:rPr sz="1750" spc="325" dirty="0">
                <a:latin typeface="Symbol"/>
                <a:cs typeface="Symbol"/>
              </a:rPr>
              <a:t></a:t>
            </a:r>
            <a:r>
              <a:rPr sz="1750" spc="-235" dirty="0">
                <a:latin typeface="Times New Roman"/>
                <a:cs typeface="Times New Roman"/>
              </a:rPr>
              <a:t> </a:t>
            </a:r>
            <a:r>
              <a:rPr sz="1750" i="1" spc="215" dirty="0">
                <a:latin typeface="Times New Roman"/>
                <a:cs typeface="Times New Roman"/>
              </a:rPr>
              <a:t>x</a:t>
            </a:r>
            <a:r>
              <a:rPr sz="1500" spc="322" baseline="-25000" dirty="0">
                <a:latin typeface="Times New Roman"/>
                <a:cs typeface="Times New Roman"/>
              </a:rPr>
              <a:t>0 </a:t>
            </a:r>
            <a:r>
              <a:rPr sz="1750" spc="325" dirty="0">
                <a:latin typeface="Symbol"/>
                <a:cs typeface="Symbol"/>
              </a:rPr>
              <a:t></a:t>
            </a:r>
            <a:endParaRPr sz="1750">
              <a:latin typeface="Symbol"/>
              <a:cs typeface="Symbo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118999" y="3378055"/>
            <a:ext cx="99695" cy="2933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50" spc="145" dirty="0">
                <a:latin typeface="Symbol"/>
                <a:cs typeface="Symbol"/>
              </a:rPr>
              <a:t></a:t>
            </a:r>
            <a:endParaRPr sz="1750">
              <a:latin typeface="Symbol"/>
              <a:cs typeface="Symbo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21956" y="3216095"/>
            <a:ext cx="1577975" cy="2933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750" spc="590" dirty="0">
                <a:latin typeface="Symbol"/>
                <a:cs typeface="Symbol"/>
              </a:rPr>
              <a:t></a:t>
            </a:r>
            <a:r>
              <a:rPr sz="1750" spc="190" dirty="0">
                <a:latin typeface="Times New Roman"/>
                <a:cs typeface="Times New Roman"/>
              </a:rPr>
              <a:t> </a:t>
            </a:r>
            <a:r>
              <a:rPr sz="1750" i="1" spc="265" dirty="0">
                <a:latin typeface="Times New Roman"/>
                <a:cs typeface="Times New Roman"/>
              </a:rPr>
              <a:t>x</a:t>
            </a:r>
            <a:r>
              <a:rPr sz="1750" i="1" spc="-30" dirty="0">
                <a:latin typeface="Times New Roman"/>
                <a:cs typeface="Times New Roman"/>
              </a:rPr>
              <a:t> </a:t>
            </a:r>
            <a:r>
              <a:rPr sz="1750" spc="325" dirty="0">
                <a:latin typeface="Symbol"/>
                <a:cs typeface="Symbol"/>
              </a:rPr>
              <a:t></a:t>
            </a:r>
            <a:r>
              <a:rPr sz="1750" spc="50" dirty="0">
                <a:latin typeface="Times New Roman"/>
                <a:cs typeface="Times New Roman"/>
              </a:rPr>
              <a:t> </a:t>
            </a:r>
            <a:r>
              <a:rPr sz="1750" i="1" spc="215" dirty="0">
                <a:latin typeface="Times New Roman"/>
                <a:cs typeface="Times New Roman"/>
              </a:rPr>
              <a:t>x</a:t>
            </a:r>
            <a:r>
              <a:rPr sz="1500" spc="322" baseline="-25000" dirty="0">
                <a:latin typeface="Times New Roman"/>
                <a:cs typeface="Times New Roman"/>
              </a:rPr>
              <a:t>0</a:t>
            </a:r>
            <a:r>
              <a:rPr sz="1500" spc="757" baseline="-25000" dirty="0">
                <a:latin typeface="Times New Roman"/>
                <a:cs typeface="Times New Roman"/>
              </a:rPr>
              <a:t> </a:t>
            </a:r>
            <a:r>
              <a:rPr sz="1750" spc="325" dirty="0">
                <a:latin typeface="Symbol"/>
                <a:cs typeface="Symbol"/>
              </a:rPr>
              <a:t></a:t>
            </a:r>
            <a:r>
              <a:rPr sz="1750" spc="80" dirty="0">
                <a:latin typeface="Times New Roman"/>
                <a:cs typeface="Times New Roman"/>
              </a:rPr>
              <a:t> </a:t>
            </a:r>
            <a:r>
              <a:rPr sz="1750" spc="325" dirty="0">
                <a:latin typeface="Symbol"/>
                <a:cs typeface="Symbol"/>
              </a:rPr>
              <a:t></a:t>
            </a:r>
            <a:endParaRPr sz="1750">
              <a:latin typeface="Symbol"/>
              <a:cs typeface="Symbo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21956" y="2662882"/>
            <a:ext cx="3392804" cy="3790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1750" spc="590" dirty="0">
                <a:latin typeface="Symbol"/>
                <a:cs typeface="Symbol"/>
              </a:rPr>
              <a:t></a:t>
            </a:r>
            <a:r>
              <a:rPr sz="1750" spc="60" dirty="0">
                <a:latin typeface="Times New Roman"/>
                <a:cs typeface="Times New Roman"/>
              </a:rPr>
              <a:t> </a:t>
            </a:r>
            <a:r>
              <a:rPr sz="1750" spc="300" dirty="0">
                <a:latin typeface="Times New Roman"/>
                <a:cs typeface="Times New Roman"/>
              </a:rPr>
              <a:t>0</a:t>
            </a:r>
            <a:r>
              <a:rPr sz="1750" spc="65" dirty="0">
                <a:latin typeface="Times New Roman"/>
                <a:cs typeface="Times New Roman"/>
              </a:rPr>
              <a:t> </a:t>
            </a:r>
            <a:r>
              <a:rPr sz="1750" spc="325" dirty="0">
                <a:latin typeface="Symbol"/>
                <a:cs typeface="Symbol"/>
              </a:rPr>
              <a:t></a:t>
            </a:r>
            <a:r>
              <a:rPr sz="1750" dirty="0">
                <a:latin typeface="Times New Roman"/>
                <a:cs typeface="Times New Roman"/>
              </a:rPr>
              <a:t> </a:t>
            </a:r>
            <a:r>
              <a:rPr sz="1750" spc="105" dirty="0">
                <a:latin typeface="Times New Roman"/>
                <a:cs typeface="Times New Roman"/>
              </a:rPr>
              <a:t> </a:t>
            </a:r>
            <a:r>
              <a:rPr sz="1750" i="1" spc="165" dirty="0">
                <a:latin typeface="Times New Roman"/>
                <a:cs typeface="Times New Roman"/>
              </a:rPr>
              <a:t>f</a:t>
            </a:r>
            <a:r>
              <a:rPr sz="1750" i="1" spc="110" dirty="0">
                <a:latin typeface="Times New Roman"/>
                <a:cs typeface="Times New Roman"/>
              </a:rPr>
              <a:t> </a:t>
            </a:r>
            <a:r>
              <a:rPr sz="2300" spc="70" dirty="0">
                <a:latin typeface="Symbol"/>
                <a:cs typeface="Symbol"/>
              </a:rPr>
              <a:t></a:t>
            </a:r>
            <a:r>
              <a:rPr sz="1750" i="1" spc="250" dirty="0">
                <a:latin typeface="Times New Roman"/>
                <a:cs typeface="Times New Roman"/>
              </a:rPr>
              <a:t>x</a:t>
            </a:r>
            <a:r>
              <a:rPr sz="1500" spc="277" baseline="-25000" dirty="0">
                <a:latin typeface="Times New Roman"/>
                <a:cs typeface="Times New Roman"/>
              </a:rPr>
              <a:t>0</a:t>
            </a:r>
            <a:r>
              <a:rPr sz="1500" spc="120" baseline="-25000" dirty="0">
                <a:latin typeface="Times New Roman"/>
                <a:cs typeface="Times New Roman"/>
              </a:rPr>
              <a:t> </a:t>
            </a:r>
            <a:r>
              <a:rPr sz="2300" spc="210" dirty="0">
                <a:latin typeface="Symbol"/>
                <a:cs typeface="Symbol"/>
              </a:rPr>
              <a:t></a:t>
            </a:r>
            <a:r>
              <a:rPr sz="1750" spc="325" dirty="0">
                <a:latin typeface="Symbol"/>
                <a:cs typeface="Symbol"/>
              </a:rPr>
              <a:t></a:t>
            </a:r>
            <a:r>
              <a:rPr sz="1750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 </a:t>
            </a:r>
            <a:r>
              <a:rPr sz="1750" i="1" spc="165" dirty="0">
                <a:latin typeface="Times New Roman"/>
                <a:cs typeface="Times New Roman"/>
              </a:rPr>
              <a:t>f</a:t>
            </a:r>
            <a:r>
              <a:rPr sz="1750" i="1" spc="75" dirty="0">
                <a:latin typeface="Times New Roman"/>
                <a:cs typeface="Times New Roman"/>
              </a:rPr>
              <a:t> </a:t>
            </a:r>
            <a:r>
              <a:rPr sz="2625" spc="157" baseline="3174" dirty="0">
                <a:latin typeface="Symbol"/>
                <a:cs typeface="Symbol"/>
              </a:rPr>
              <a:t></a:t>
            </a:r>
            <a:r>
              <a:rPr sz="2300" spc="75" dirty="0">
                <a:latin typeface="Symbol"/>
                <a:cs typeface="Symbol"/>
              </a:rPr>
              <a:t></a:t>
            </a:r>
            <a:r>
              <a:rPr sz="1750" i="1" spc="250" dirty="0">
                <a:latin typeface="Times New Roman"/>
                <a:cs typeface="Times New Roman"/>
              </a:rPr>
              <a:t>x</a:t>
            </a:r>
            <a:r>
              <a:rPr sz="1500" spc="277" baseline="-25000" dirty="0">
                <a:latin typeface="Times New Roman"/>
                <a:cs typeface="Times New Roman"/>
              </a:rPr>
              <a:t>0</a:t>
            </a:r>
            <a:r>
              <a:rPr sz="1500" spc="120" baseline="-25000" dirty="0">
                <a:latin typeface="Times New Roman"/>
                <a:cs typeface="Times New Roman"/>
              </a:rPr>
              <a:t> </a:t>
            </a:r>
            <a:r>
              <a:rPr sz="2300" spc="-170" dirty="0">
                <a:latin typeface="Symbol"/>
                <a:cs typeface="Symbol"/>
              </a:rPr>
              <a:t></a:t>
            </a:r>
            <a:r>
              <a:rPr sz="2300" spc="75" dirty="0">
                <a:latin typeface="Symbol"/>
                <a:cs typeface="Symbol"/>
              </a:rPr>
              <a:t></a:t>
            </a:r>
            <a:r>
              <a:rPr sz="1750" i="1" spc="265" dirty="0">
                <a:latin typeface="Times New Roman"/>
                <a:cs typeface="Times New Roman"/>
              </a:rPr>
              <a:t>x</a:t>
            </a:r>
            <a:r>
              <a:rPr sz="1750" i="1" spc="-20" dirty="0">
                <a:latin typeface="Times New Roman"/>
                <a:cs typeface="Times New Roman"/>
              </a:rPr>
              <a:t> </a:t>
            </a:r>
            <a:r>
              <a:rPr sz="1750" spc="325" dirty="0">
                <a:latin typeface="Symbol"/>
                <a:cs typeface="Symbol"/>
              </a:rPr>
              <a:t></a:t>
            </a:r>
            <a:r>
              <a:rPr sz="1750" spc="65" dirty="0">
                <a:latin typeface="Times New Roman"/>
                <a:cs typeface="Times New Roman"/>
              </a:rPr>
              <a:t> </a:t>
            </a:r>
            <a:r>
              <a:rPr sz="1750" i="1" spc="250" dirty="0">
                <a:latin typeface="Times New Roman"/>
                <a:cs typeface="Times New Roman"/>
              </a:rPr>
              <a:t>x</a:t>
            </a:r>
            <a:r>
              <a:rPr sz="1500" spc="277" baseline="-25000" dirty="0">
                <a:latin typeface="Times New Roman"/>
                <a:cs typeface="Times New Roman"/>
              </a:rPr>
              <a:t>0</a:t>
            </a:r>
            <a:r>
              <a:rPr sz="1500" spc="120" baseline="-25000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Symbol"/>
                <a:cs typeface="Symbol"/>
              </a:rPr>
              <a:t></a:t>
            </a:r>
            <a:endParaRPr sz="2300">
              <a:latin typeface="Symbol"/>
              <a:cs typeface="Symbo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47356" y="2322784"/>
            <a:ext cx="3738879" cy="3790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1788795" algn="l"/>
                <a:tab pos="2771140" algn="l"/>
                <a:tab pos="3627754" algn="l"/>
              </a:tabLst>
            </a:pPr>
            <a:r>
              <a:rPr sz="1750" spc="590" dirty="0">
                <a:latin typeface="Symbol"/>
                <a:cs typeface="Symbol"/>
              </a:rPr>
              <a:t></a:t>
            </a:r>
            <a:r>
              <a:rPr sz="1750" spc="590" dirty="0">
                <a:latin typeface="Times New Roman"/>
                <a:cs typeface="Times New Roman"/>
              </a:rPr>
              <a:t> </a:t>
            </a:r>
            <a:r>
              <a:rPr sz="1750" spc="95" dirty="0">
                <a:latin typeface="Times New Roman"/>
                <a:cs typeface="Times New Roman"/>
              </a:rPr>
              <a:t> </a:t>
            </a:r>
            <a:r>
              <a:rPr sz="1750" i="1" spc="165" dirty="0">
                <a:latin typeface="Times New Roman"/>
                <a:cs typeface="Times New Roman"/>
              </a:rPr>
              <a:t>f</a:t>
            </a:r>
            <a:r>
              <a:rPr sz="1750" i="1" spc="110" dirty="0">
                <a:latin typeface="Times New Roman"/>
                <a:cs typeface="Times New Roman"/>
              </a:rPr>
              <a:t> </a:t>
            </a:r>
            <a:r>
              <a:rPr sz="2300" spc="75" dirty="0">
                <a:latin typeface="Symbol"/>
                <a:cs typeface="Symbol"/>
              </a:rPr>
              <a:t></a:t>
            </a:r>
            <a:r>
              <a:rPr sz="1750" i="1" spc="385" dirty="0">
                <a:latin typeface="Times New Roman"/>
                <a:cs typeface="Times New Roman"/>
              </a:rPr>
              <a:t>x</a:t>
            </a:r>
            <a:r>
              <a:rPr sz="2300" spc="5" dirty="0">
                <a:latin typeface="Symbol"/>
                <a:cs typeface="Symbol"/>
              </a:rPr>
              <a:t></a:t>
            </a:r>
            <a:r>
              <a:rPr sz="2300" spc="-229" dirty="0">
                <a:latin typeface="Times New Roman"/>
                <a:cs typeface="Times New Roman"/>
              </a:rPr>
              <a:t> </a:t>
            </a:r>
            <a:r>
              <a:rPr sz="1750" spc="325" dirty="0">
                <a:latin typeface="Symbol"/>
                <a:cs typeface="Symbol"/>
              </a:rPr>
              <a:t></a:t>
            </a:r>
            <a:r>
              <a:rPr sz="1750" dirty="0">
                <a:latin typeface="Times New Roman"/>
                <a:cs typeface="Times New Roman"/>
              </a:rPr>
              <a:t> </a:t>
            </a:r>
            <a:r>
              <a:rPr sz="1750" spc="105" dirty="0">
                <a:latin typeface="Times New Roman"/>
                <a:cs typeface="Times New Roman"/>
              </a:rPr>
              <a:t> </a:t>
            </a:r>
            <a:r>
              <a:rPr sz="1750" i="1" spc="165" dirty="0">
                <a:latin typeface="Times New Roman"/>
                <a:cs typeface="Times New Roman"/>
              </a:rPr>
              <a:t>f</a:t>
            </a:r>
            <a:r>
              <a:rPr sz="1750" i="1" spc="110" dirty="0">
                <a:latin typeface="Times New Roman"/>
                <a:cs typeface="Times New Roman"/>
              </a:rPr>
              <a:t> </a:t>
            </a:r>
            <a:r>
              <a:rPr sz="2300" spc="75" dirty="0">
                <a:latin typeface="Symbol"/>
                <a:cs typeface="Symbol"/>
              </a:rPr>
              <a:t></a:t>
            </a:r>
            <a:r>
              <a:rPr sz="1750" i="1" spc="265" dirty="0">
                <a:latin typeface="Times New Roman"/>
                <a:cs typeface="Times New Roman"/>
              </a:rPr>
              <a:t>x</a:t>
            </a:r>
            <a:r>
              <a:rPr sz="1750" i="1" dirty="0">
                <a:latin typeface="Times New Roman"/>
                <a:cs typeface="Times New Roman"/>
              </a:rPr>
              <a:t>	</a:t>
            </a:r>
            <a:r>
              <a:rPr sz="2300" spc="204" dirty="0">
                <a:latin typeface="Symbol"/>
                <a:cs typeface="Symbol"/>
              </a:rPr>
              <a:t></a:t>
            </a:r>
            <a:r>
              <a:rPr sz="1750" spc="325" dirty="0">
                <a:latin typeface="Symbol"/>
                <a:cs typeface="Symbol"/>
              </a:rPr>
              <a:t></a:t>
            </a:r>
            <a:r>
              <a:rPr sz="1750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 </a:t>
            </a:r>
            <a:r>
              <a:rPr sz="1750" i="1" spc="165" dirty="0">
                <a:latin typeface="Times New Roman"/>
                <a:cs typeface="Times New Roman"/>
              </a:rPr>
              <a:t>f</a:t>
            </a:r>
            <a:r>
              <a:rPr sz="1750" i="1" spc="75" dirty="0">
                <a:latin typeface="Times New Roman"/>
                <a:cs typeface="Times New Roman"/>
              </a:rPr>
              <a:t> </a:t>
            </a:r>
            <a:r>
              <a:rPr sz="2625" spc="157" baseline="3174" dirty="0">
                <a:latin typeface="Symbol"/>
                <a:cs typeface="Symbol"/>
              </a:rPr>
              <a:t></a:t>
            </a:r>
            <a:r>
              <a:rPr sz="2300" spc="75" dirty="0">
                <a:latin typeface="Symbol"/>
                <a:cs typeface="Symbol"/>
              </a:rPr>
              <a:t></a:t>
            </a:r>
            <a:r>
              <a:rPr sz="1750" i="1" spc="265" dirty="0">
                <a:latin typeface="Times New Roman"/>
                <a:cs typeface="Times New Roman"/>
              </a:rPr>
              <a:t>x</a:t>
            </a:r>
            <a:r>
              <a:rPr sz="1750" i="1" dirty="0">
                <a:latin typeface="Times New Roman"/>
                <a:cs typeface="Times New Roman"/>
              </a:rPr>
              <a:t>	</a:t>
            </a:r>
            <a:r>
              <a:rPr sz="2300" spc="-170" dirty="0">
                <a:latin typeface="Symbol"/>
                <a:cs typeface="Symbol"/>
              </a:rPr>
              <a:t></a:t>
            </a:r>
            <a:r>
              <a:rPr sz="2300" spc="75" dirty="0">
                <a:latin typeface="Symbol"/>
                <a:cs typeface="Symbol"/>
              </a:rPr>
              <a:t></a:t>
            </a:r>
            <a:r>
              <a:rPr sz="1750" i="1" spc="265" dirty="0">
                <a:latin typeface="Times New Roman"/>
                <a:cs typeface="Times New Roman"/>
              </a:rPr>
              <a:t>x</a:t>
            </a:r>
            <a:r>
              <a:rPr sz="1750" i="1" spc="-15" dirty="0">
                <a:latin typeface="Times New Roman"/>
                <a:cs typeface="Times New Roman"/>
              </a:rPr>
              <a:t> </a:t>
            </a:r>
            <a:r>
              <a:rPr sz="1750" spc="325" dirty="0">
                <a:latin typeface="Symbol"/>
                <a:cs typeface="Symbol"/>
              </a:rPr>
              <a:t></a:t>
            </a:r>
            <a:r>
              <a:rPr sz="1750" spc="60" dirty="0">
                <a:latin typeface="Times New Roman"/>
                <a:cs typeface="Times New Roman"/>
              </a:rPr>
              <a:t> </a:t>
            </a:r>
            <a:r>
              <a:rPr sz="1750" i="1" spc="265" dirty="0">
                <a:latin typeface="Times New Roman"/>
                <a:cs typeface="Times New Roman"/>
              </a:rPr>
              <a:t>x</a:t>
            </a:r>
            <a:r>
              <a:rPr sz="1750" i="1" dirty="0">
                <a:latin typeface="Times New Roman"/>
                <a:cs typeface="Times New Roman"/>
              </a:rPr>
              <a:t>	</a:t>
            </a:r>
            <a:r>
              <a:rPr sz="2300" spc="5" dirty="0">
                <a:latin typeface="Symbol"/>
                <a:cs typeface="Symbol"/>
              </a:rPr>
              <a:t></a:t>
            </a:r>
            <a:endParaRPr sz="2300">
              <a:latin typeface="Symbol"/>
              <a:cs typeface="Symbol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18820" indent="-325120">
              <a:lnSpc>
                <a:spcPct val="10000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"/>
              <a:tabLst>
                <a:tab pos="719455" algn="l"/>
              </a:tabLst>
            </a:pPr>
            <a:r>
              <a:rPr spc="-10" dirty="0"/>
              <a:t>在任意</a:t>
            </a:r>
            <a:r>
              <a:rPr spc="-5" dirty="0"/>
              <a:t>点x</a:t>
            </a:r>
            <a:r>
              <a:rPr sz="2775" spc="-7" baseline="-21021" dirty="0"/>
              <a:t>0</a:t>
            </a:r>
            <a:r>
              <a:rPr sz="2800" spc="-10" dirty="0"/>
              <a:t>处</a:t>
            </a:r>
            <a:r>
              <a:rPr sz="2800" spc="-60" dirty="0"/>
              <a:t>Taylor</a:t>
            </a:r>
            <a:r>
              <a:rPr sz="2800" dirty="0"/>
              <a:t>展开</a:t>
            </a:r>
            <a:endParaRPr sz="2800"/>
          </a:p>
          <a:p>
            <a:pPr marL="25400">
              <a:lnSpc>
                <a:spcPts val="2700"/>
              </a:lnSpc>
              <a:spcBef>
                <a:spcPts val="2565"/>
              </a:spcBef>
            </a:pPr>
            <a:r>
              <a:rPr sz="1750" spc="590" dirty="0">
                <a:solidFill>
                  <a:srgbClr val="000000"/>
                </a:solidFill>
                <a:latin typeface="PMingLiU"/>
                <a:cs typeface="PMingLiU"/>
              </a:rPr>
              <a:t>令</a:t>
            </a:r>
            <a:r>
              <a:rPr sz="1750" i="1" spc="165" dirty="0">
                <a:solidFill>
                  <a:srgbClr val="000000"/>
                </a:solidFill>
                <a:latin typeface="Times New Roman"/>
                <a:cs typeface="Times New Roman"/>
              </a:rPr>
              <a:t>f</a:t>
            </a:r>
            <a:r>
              <a:rPr sz="1750" i="1" spc="10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spc="155" dirty="0">
                <a:solidFill>
                  <a:srgbClr val="000000"/>
                </a:solidFill>
                <a:latin typeface="Symbol"/>
                <a:cs typeface="Symbol"/>
              </a:rPr>
              <a:t></a:t>
            </a:r>
            <a:r>
              <a:rPr sz="1750" i="1" spc="155" dirty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sz="2300" spc="155" dirty="0">
                <a:solidFill>
                  <a:srgbClr val="000000"/>
                </a:solidFill>
                <a:latin typeface="Symbol"/>
                <a:cs typeface="Symbol"/>
              </a:rPr>
              <a:t></a:t>
            </a:r>
            <a:r>
              <a:rPr sz="2300" spc="-22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spc="325" dirty="0">
                <a:solidFill>
                  <a:srgbClr val="000000"/>
                </a:solidFill>
                <a:latin typeface="Symbol"/>
                <a:cs typeface="Symbol"/>
              </a:rPr>
              <a:t></a:t>
            </a:r>
            <a:r>
              <a:rPr sz="1750" spc="2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i="1" spc="295" dirty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sz="1500" spc="442" baseline="44444" dirty="0">
                <a:solidFill>
                  <a:srgbClr val="000000"/>
                </a:solidFill>
                <a:latin typeface="Times New Roman"/>
                <a:cs typeface="Times New Roman"/>
              </a:rPr>
              <a:t>2</a:t>
            </a:r>
            <a:r>
              <a:rPr sz="1500" spc="555" baseline="444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spc="325" dirty="0">
                <a:solidFill>
                  <a:srgbClr val="000000"/>
                </a:solidFill>
                <a:latin typeface="Symbol"/>
                <a:cs typeface="Symbol"/>
              </a:rPr>
              <a:t></a:t>
            </a:r>
            <a:r>
              <a:rPr sz="175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i="1" spc="440" dirty="0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sz="1750" spc="440" dirty="0">
                <a:solidFill>
                  <a:srgbClr val="000000"/>
                </a:solidFill>
                <a:latin typeface="SimSun"/>
                <a:cs typeface="SimSun"/>
              </a:rPr>
              <a:t>，</a:t>
            </a:r>
            <a:r>
              <a:rPr sz="1750" spc="590" dirty="0">
                <a:solidFill>
                  <a:srgbClr val="000000"/>
                </a:solidFill>
                <a:latin typeface="PMingLiU"/>
                <a:cs typeface="PMingLiU"/>
              </a:rPr>
              <a:t>即</a:t>
            </a:r>
            <a:r>
              <a:rPr sz="1750" i="1" spc="165" dirty="0">
                <a:solidFill>
                  <a:srgbClr val="000000"/>
                </a:solidFill>
                <a:latin typeface="Times New Roman"/>
                <a:cs typeface="Times New Roman"/>
              </a:rPr>
              <a:t>f</a:t>
            </a:r>
            <a:r>
              <a:rPr sz="1750" i="1" spc="1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spc="155" dirty="0">
                <a:solidFill>
                  <a:srgbClr val="000000"/>
                </a:solidFill>
                <a:latin typeface="Symbol"/>
                <a:cs typeface="Symbol"/>
              </a:rPr>
              <a:t></a:t>
            </a:r>
            <a:r>
              <a:rPr sz="1750" i="1" spc="155" dirty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sz="2300" spc="155" dirty="0">
                <a:solidFill>
                  <a:srgbClr val="000000"/>
                </a:solidFill>
                <a:latin typeface="Symbol"/>
                <a:cs typeface="Symbol"/>
              </a:rPr>
              <a:t></a:t>
            </a:r>
            <a:r>
              <a:rPr sz="2300" spc="-2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spc="325" dirty="0">
                <a:solidFill>
                  <a:srgbClr val="000000"/>
                </a:solidFill>
                <a:latin typeface="Symbol"/>
                <a:cs typeface="Symbol"/>
              </a:rPr>
              <a:t></a:t>
            </a:r>
            <a:r>
              <a:rPr sz="175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spc="300" dirty="0">
                <a:solidFill>
                  <a:srgbClr val="000000"/>
                </a:solidFill>
                <a:latin typeface="Times New Roman"/>
                <a:cs typeface="Times New Roman"/>
              </a:rPr>
              <a:t>0</a:t>
            </a:r>
            <a:endParaRPr sz="1750">
              <a:latin typeface="Times New Roman"/>
              <a:cs typeface="Times New Roman"/>
            </a:endParaRPr>
          </a:p>
          <a:p>
            <a:pPr marL="34290">
              <a:lnSpc>
                <a:spcPts val="2700"/>
              </a:lnSpc>
            </a:pPr>
            <a:r>
              <a:rPr sz="1750" spc="590" dirty="0">
                <a:solidFill>
                  <a:srgbClr val="000000"/>
                </a:solidFill>
                <a:latin typeface="Symbol"/>
                <a:cs typeface="Symbol"/>
              </a:rPr>
              <a:t></a:t>
            </a:r>
            <a:r>
              <a:rPr sz="1750" spc="59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spc="9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i="1" spc="165" dirty="0">
                <a:solidFill>
                  <a:srgbClr val="000000"/>
                </a:solidFill>
                <a:latin typeface="Times New Roman"/>
                <a:cs typeface="Times New Roman"/>
              </a:rPr>
              <a:t>f</a:t>
            </a:r>
            <a:r>
              <a:rPr sz="1750" i="1" spc="1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spc="75" dirty="0">
                <a:solidFill>
                  <a:srgbClr val="000000"/>
                </a:solidFill>
                <a:latin typeface="Symbol"/>
                <a:cs typeface="Symbol"/>
              </a:rPr>
              <a:t></a:t>
            </a:r>
            <a:r>
              <a:rPr sz="1750" i="1" spc="385" dirty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sz="2300" spc="5" dirty="0">
                <a:solidFill>
                  <a:srgbClr val="000000"/>
                </a:solidFill>
                <a:latin typeface="Symbol"/>
                <a:cs typeface="Symbol"/>
              </a:rPr>
              <a:t></a:t>
            </a:r>
            <a:r>
              <a:rPr sz="2300" spc="-22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spc="325" dirty="0">
                <a:solidFill>
                  <a:srgbClr val="000000"/>
                </a:solidFill>
                <a:latin typeface="Symbol"/>
                <a:cs typeface="Symbol"/>
              </a:rPr>
              <a:t></a:t>
            </a:r>
            <a:r>
              <a:rPr sz="17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spc="10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i="1" spc="165" dirty="0">
                <a:solidFill>
                  <a:srgbClr val="000000"/>
                </a:solidFill>
                <a:latin typeface="Times New Roman"/>
                <a:cs typeface="Times New Roman"/>
              </a:rPr>
              <a:t>f</a:t>
            </a:r>
            <a:r>
              <a:rPr sz="1750" i="1" spc="1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spc="75" dirty="0">
                <a:solidFill>
                  <a:srgbClr val="000000"/>
                </a:solidFill>
                <a:latin typeface="Symbol"/>
                <a:cs typeface="Symbol"/>
              </a:rPr>
              <a:t></a:t>
            </a:r>
            <a:r>
              <a:rPr sz="1750" i="1" spc="245" dirty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sz="1500" spc="277" baseline="-25000" dirty="0">
                <a:solidFill>
                  <a:srgbClr val="000000"/>
                </a:solidFill>
                <a:latin typeface="Times New Roman"/>
                <a:cs typeface="Times New Roman"/>
              </a:rPr>
              <a:t>0</a:t>
            </a:r>
            <a:r>
              <a:rPr sz="1500" spc="127" baseline="-250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spc="204" dirty="0">
                <a:solidFill>
                  <a:srgbClr val="000000"/>
                </a:solidFill>
                <a:latin typeface="Symbol"/>
                <a:cs typeface="Symbol"/>
              </a:rPr>
              <a:t></a:t>
            </a:r>
            <a:r>
              <a:rPr sz="1750" spc="325" dirty="0">
                <a:solidFill>
                  <a:srgbClr val="000000"/>
                </a:solidFill>
                <a:latin typeface="Symbol"/>
                <a:cs typeface="Symbol"/>
              </a:rPr>
              <a:t></a:t>
            </a:r>
            <a:r>
              <a:rPr sz="17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i="1" spc="165" dirty="0">
                <a:solidFill>
                  <a:srgbClr val="000000"/>
                </a:solidFill>
                <a:latin typeface="Times New Roman"/>
                <a:cs typeface="Times New Roman"/>
              </a:rPr>
              <a:t>f</a:t>
            </a:r>
            <a:r>
              <a:rPr sz="1750" i="1" spc="7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25" spc="157" baseline="3174" dirty="0">
                <a:solidFill>
                  <a:srgbClr val="000000"/>
                </a:solidFill>
                <a:latin typeface="Symbol"/>
                <a:cs typeface="Symbol"/>
              </a:rPr>
              <a:t></a:t>
            </a:r>
            <a:r>
              <a:rPr sz="2300" spc="75" dirty="0">
                <a:solidFill>
                  <a:srgbClr val="000000"/>
                </a:solidFill>
                <a:latin typeface="Symbol"/>
                <a:cs typeface="Symbol"/>
              </a:rPr>
              <a:t></a:t>
            </a:r>
            <a:r>
              <a:rPr sz="1750" i="1" spc="250" dirty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sz="1500" spc="277" baseline="-25000" dirty="0">
                <a:solidFill>
                  <a:srgbClr val="000000"/>
                </a:solidFill>
                <a:latin typeface="Times New Roman"/>
                <a:cs typeface="Times New Roman"/>
              </a:rPr>
              <a:t>0</a:t>
            </a:r>
            <a:r>
              <a:rPr sz="1500" spc="112" baseline="-250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spc="-170" dirty="0">
                <a:solidFill>
                  <a:srgbClr val="000000"/>
                </a:solidFill>
                <a:latin typeface="Symbol"/>
                <a:cs typeface="Symbol"/>
              </a:rPr>
              <a:t></a:t>
            </a:r>
            <a:r>
              <a:rPr sz="2300" spc="75" dirty="0">
                <a:solidFill>
                  <a:srgbClr val="000000"/>
                </a:solidFill>
                <a:latin typeface="Symbol"/>
                <a:cs typeface="Symbol"/>
              </a:rPr>
              <a:t></a:t>
            </a:r>
            <a:r>
              <a:rPr sz="1750" i="1" spc="265" dirty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sz="1750" i="1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spc="325" dirty="0">
                <a:solidFill>
                  <a:srgbClr val="000000"/>
                </a:solidFill>
                <a:latin typeface="Symbol"/>
                <a:cs typeface="Symbol"/>
              </a:rPr>
              <a:t></a:t>
            </a:r>
            <a:r>
              <a:rPr sz="175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i="1" spc="250" dirty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sz="1500" spc="277" baseline="-25000" dirty="0">
                <a:solidFill>
                  <a:srgbClr val="000000"/>
                </a:solidFill>
                <a:latin typeface="Times New Roman"/>
                <a:cs typeface="Times New Roman"/>
              </a:rPr>
              <a:t>0</a:t>
            </a:r>
            <a:r>
              <a:rPr sz="1500" spc="120" baseline="-250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spc="210" dirty="0">
                <a:solidFill>
                  <a:srgbClr val="000000"/>
                </a:solidFill>
                <a:latin typeface="Symbol"/>
                <a:cs typeface="Symbol"/>
              </a:rPr>
              <a:t></a:t>
            </a:r>
            <a:r>
              <a:rPr sz="1750" spc="325" dirty="0">
                <a:solidFill>
                  <a:srgbClr val="000000"/>
                </a:solidFill>
                <a:latin typeface="Symbol"/>
                <a:cs typeface="Symbol"/>
              </a:rPr>
              <a:t></a:t>
            </a:r>
            <a:r>
              <a:rPr sz="175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750" i="1" spc="325" dirty="0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sz="2300" spc="75" dirty="0">
                <a:solidFill>
                  <a:srgbClr val="000000"/>
                </a:solidFill>
                <a:latin typeface="Symbol"/>
                <a:cs typeface="Symbol"/>
              </a:rPr>
              <a:t></a:t>
            </a:r>
            <a:r>
              <a:rPr sz="1750" i="1" spc="385" dirty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sz="2300" spc="5" dirty="0">
                <a:solidFill>
                  <a:srgbClr val="000000"/>
                </a:solidFill>
                <a:latin typeface="Symbol"/>
                <a:cs typeface="Symbol"/>
              </a:rPr>
              <a:t></a:t>
            </a:r>
            <a:endParaRPr sz="2300">
              <a:latin typeface="Symbol"/>
              <a:cs typeface="Symbo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6380292" y="3572130"/>
            <a:ext cx="694690" cy="0"/>
          </a:xfrm>
          <a:custGeom>
            <a:avLst/>
            <a:gdLst/>
            <a:ahLst/>
            <a:cxnLst/>
            <a:rect l="l" t="t" r="r" b="b"/>
            <a:pathLst>
              <a:path w="694690">
                <a:moveTo>
                  <a:pt x="0" y="0"/>
                </a:moveTo>
                <a:lnTo>
                  <a:pt x="694238" y="0"/>
                </a:lnTo>
              </a:path>
            </a:pathLst>
          </a:custGeom>
          <a:ln w="89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7041380" y="4056591"/>
            <a:ext cx="133985" cy="2787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50" b="1" spc="215" dirty="0">
                <a:latin typeface="Symbol"/>
                <a:cs typeface="Symbol"/>
              </a:rPr>
              <a:t>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579900" y="2907142"/>
            <a:ext cx="95250" cy="2787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50" spc="140" dirty="0">
                <a:latin typeface="Symbol"/>
                <a:cs typeface="Symbol"/>
              </a:rPr>
              <a:t>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882440" y="4289445"/>
            <a:ext cx="292735" cy="2787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spc="170" dirty="0">
                <a:latin typeface="Times New Roman"/>
                <a:cs typeface="Times New Roman"/>
              </a:rPr>
              <a:t>0</a:t>
            </a:r>
            <a:r>
              <a:rPr sz="950" spc="285" dirty="0">
                <a:latin typeface="Times New Roman"/>
                <a:cs typeface="Times New Roman"/>
              </a:rPr>
              <a:t> </a:t>
            </a:r>
            <a:r>
              <a:rPr sz="1650" spc="215" dirty="0">
                <a:latin typeface="Symbol"/>
                <a:cs typeface="Symbol"/>
              </a:rPr>
              <a:t>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357950" y="4209814"/>
            <a:ext cx="107950" cy="173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950" spc="170" dirty="0">
                <a:latin typeface="Times New Roman"/>
                <a:cs typeface="Times New Roman"/>
              </a:rPr>
              <a:t>0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6523706" y="3408401"/>
            <a:ext cx="107950" cy="173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950" spc="170" dirty="0">
                <a:latin typeface="Times New Roman"/>
                <a:cs typeface="Times New Roman"/>
              </a:rPr>
              <a:t>0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839320" y="2761224"/>
            <a:ext cx="107950" cy="173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950" spc="170" dirty="0">
                <a:latin typeface="Times New Roman"/>
                <a:cs typeface="Times New Roman"/>
              </a:rPr>
              <a:t>0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367592" y="2292130"/>
            <a:ext cx="107950" cy="173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950" spc="170" dirty="0">
                <a:latin typeface="Times New Roman"/>
                <a:cs typeface="Times New Roman"/>
              </a:rPr>
              <a:t>2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734683" y="2439529"/>
            <a:ext cx="2712085" cy="173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626745" algn="l"/>
                <a:tab pos="1857375" algn="l"/>
                <a:tab pos="2616835" algn="l"/>
              </a:tabLst>
            </a:pPr>
            <a:r>
              <a:rPr sz="950" spc="170" dirty="0">
                <a:latin typeface="Times New Roman"/>
                <a:cs typeface="Times New Roman"/>
              </a:rPr>
              <a:t>0	0	0	0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885684" y="3921037"/>
            <a:ext cx="328930" cy="2787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475" u="sng" spc="427" baseline="-3367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</a:t>
            </a:r>
            <a:r>
              <a:rPr sz="2475" spc="-112" baseline="-3367" dirty="0">
                <a:latin typeface="Times New Roman"/>
                <a:cs typeface="Times New Roman"/>
              </a:rPr>
              <a:t> </a:t>
            </a:r>
            <a:r>
              <a:rPr sz="1650" spc="215" dirty="0">
                <a:latin typeface="Symbol"/>
                <a:cs typeface="Symbol"/>
              </a:rPr>
              <a:t>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726349" y="3935898"/>
            <a:ext cx="448945" cy="2787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50" i="1" u="sng" spc="13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650" i="1" u="sng" spc="28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</a:t>
            </a:r>
            <a:r>
              <a:rPr sz="1650" i="1" spc="320" dirty="0">
                <a:latin typeface="Times New Roman"/>
                <a:cs typeface="Times New Roman"/>
              </a:rPr>
              <a:t> </a:t>
            </a:r>
            <a:r>
              <a:rPr sz="2475" spc="322" baseline="3367" dirty="0">
                <a:latin typeface="Symbol"/>
                <a:cs typeface="Symbol"/>
              </a:rPr>
              <a:t></a:t>
            </a:r>
            <a:endParaRPr sz="2475" baseline="3367">
              <a:latin typeface="Symbol"/>
              <a:cs typeface="Symbo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059133" y="4068906"/>
            <a:ext cx="1901189" cy="4438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0800">
              <a:lnSpc>
                <a:spcPts val="1639"/>
              </a:lnSpc>
              <a:spcBef>
                <a:spcPts val="110"/>
              </a:spcBef>
              <a:tabLst>
                <a:tab pos="1033780" algn="l"/>
                <a:tab pos="1468755" algn="l"/>
              </a:tabLst>
            </a:pPr>
            <a:r>
              <a:rPr sz="1650" spc="560" dirty="0">
                <a:latin typeface="Symbol"/>
                <a:cs typeface="Symbol"/>
              </a:rPr>
              <a:t></a:t>
            </a:r>
            <a:r>
              <a:rPr sz="1650" spc="200" dirty="0">
                <a:latin typeface="Times New Roman"/>
                <a:cs typeface="Times New Roman"/>
              </a:rPr>
              <a:t> </a:t>
            </a:r>
            <a:r>
              <a:rPr sz="1650" i="1" spc="250" dirty="0">
                <a:latin typeface="Times New Roman"/>
                <a:cs typeface="Times New Roman"/>
              </a:rPr>
              <a:t>x</a:t>
            </a:r>
            <a:r>
              <a:rPr sz="1650" i="1" spc="125" dirty="0">
                <a:latin typeface="Times New Roman"/>
                <a:cs typeface="Times New Roman"/>
              </a:rPr>
              <a:t> 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310" dirty="0">
                <a:latin typeface="Times New Roman"/>
                <a:cs typeface="Times New Roman"/>
              </a:rPr>
              <a:t>	</a:t>
            </a:r>
            <a:r>
              <a:rPr sz="2475" b="1" spc="322" baseline="3367" dirty="0">
                <a:latin typeface="Symbol"/>
                <a:cs typeface="Symbol"/>
              </a:rPr>
              <a:t></a:t>
            </a:r>
            <a:r>
              <a:rPr sz="2475" b="1" spc="-82" baseline="3367" dirty="0">
                <a:latin typeface="Times New Roman"/>
                <a:cs typeface="Times New Roman"/>
              </a:rPr>
              <a:t> </a:t>
            </a:r>
            <a:r>
              <a:rPr sz="1650" i="1" spc="250" dirty="0">
                <a:latin typeface="Times New Roman"/>
                <a:cs typeface="Times New Roman"/>
              </a:rPr>
              <a:t>x	</a:t>
            </a:r>
            <a:r>
              <a:rPr sz="1650" spc="310" dirty="0">
                <a:latin typeface="Symbol"/>
                <a:cs typeface="Symbol"/>
              </a:rPr>
              <a:t></a:t>
            </a:r>
            <a:endParaRPr sz="1650">
              <a:latin typeface="Symbol"/>
              <a:cs typeface="Symbol"/>
            </a:endParaRPr>
          </a:p>
          <a:p>
            <a:pPr marL="843280">
              <a:lnSpc>
                <a:spcPts val="1639"/>
              </a:lnSpc>
              <a:tabLst>
                <a:tab pos="1711960" algn="l"/>
              </a:tabLst>
            </a:pPr>
            <a:r>
              <a:rPr sz="1650" spc="285" dirty="0">
                <a:latin typeface="Times New Roman"/>
                <a:cs typeface="Times New Roman"/>
              </a:rPr>
              <a:t>2</a:t>
            </a:r>
            <a:r>
              <a:rPr sz="1650" spc="-30" dirty="0">
                <a:latin typeface="Times New Roman"/>
                <a:cs typeface="Times New Roman"/>
              </a:rPr>
              <a:t> </a:t>
            </a:r>
            <a:r>
              <a:rPr sz="2475" spc="322" baseline="-15151" dirty="0">
                <a:latin typeface="Symbol"/>
                <a:cs typeface="Symbol"/>
              </a:rPr>
              <a:t></a:t>
            </a:r>
            <a:r>
              <a:rPr sz="2475" spc="322" baseline="-15151" dirty="0">
                <a:latin typeface="Times New Roman"/>
                <a:cs typeface="Times New Roman"/>
              </a:rPr>
              <a:t>	</a:t>
            </a:r>
            <a:r>
              <a:rPr sz="1650" i="1" spc="250" dirty="0">
                <a:latin typeface="Times New Roman"/>
                <a:cs typeface="Times New Roman"/>
              </a:rPr>
              <a:t>x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6496042" y="3566634"/>
            <a:ext cx="440690" cy="2787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650" spc="275" dirty="0">
                <a:latin typeface="Times New Roman"/>
                <a:cs typeface="Times New Roman"/>
              </a:rPr>
              <a:t>2</a:t>
            </a:r>
            <a:r>
              <a:rPr sz="1650" i="1" spc="275" dirty="0">
                <a:latin typeface="Times New Roman"/>
                <a:cs typeface="Times New Roman"/>
              </a:rPr>
              <a:t>x</a:t>
            </a:r>
            <a:r>
              <a:rPr sz="1425" spc="412" baseline="-23391" dirty="0">
                <a:latin typeface="Times New Roman"/>
                <a:cs typeface="Times New Roman"/>
              </a:rPr>
              <a:t>0</a:t>
            </a:r>
            <a:endParaRPr sz="1425" baseline="-23391">
              <a:latin typeface="Times New Roman"/>
              <a:cs typeface="Times New Roman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6700249" y="3024721"/>
            <a:ext cx="368935" cy="521970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182245">
              <a:lnSpc>
                <a:spcPct val="100000"/>
              </a:lnSpc>
              <a:spcBef>
                <a:spcPts val="395"/>
              </a:spcBef>
            </a:pPr>
            <a:r>
              <a:rPr sz="950" spc="170" dirty="0">
                <a:latin typeface="Times New Roman"/>
                <a:cs typeface="Times New Roman"/>
              </a:rPr>
              <a:t>0</a:t>
            </a:r>
            <a:endParaRPr sz="950">
              <a:latin typeface="Times New Roman"/>
              <a:cs typeface="Times New Roman"/>
            </a:endParaRPr>
          </a:p>
          <a:p>
            <a:pPr marL="214629" indent="-202565">
              <a:lnSpc>
                <a:spcPct val="100000"/>
              </a:lnSpc>
              <a:spcBef>
                <a:spcPts val="489"/>
              </a:spcBef>
              <a:buFont typeface="Symbol"/>
              <a:buChar char=""/>
              <a:tabLst>
                <a:tab pos="215265" algn="l"/>
              </a:tabLst>
            </a:pPr>
            <a:r>
              <a:rPr sz="1650" i="1" spc="285" dirty="0">
                <a:latin typeface="Times New Roman"/>
                <a:cs typeface="Times New Roman"/>
              </a:rPr>
              <a:t>a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374549" y="3173158"/>
            <a:ext cx="301625" cy="2787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i="1" spc="419" baseline="-25252" dirty="0">
                <a:latin typeface="Times New Roman"/>
                <a:cs typeface="Times New Roman"/>
              </a:rPr>
              <a:t>x</a:t>
            </a:r>
            <a:r>
              <a:rPr sz="950" spc="280" dirty="0">
                <a:latin typeface="Times New Roman"/>
                <a:cs typeface="Times New Roman"/>
              </a:rPr>
              <a:t>2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5059133" y="3401338"/>
            <a:ext cx="1308100" cy="2787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10"/>
              </a:spcBef>
            </a:pPr>
            <a:r>
              <a:rPr sz="1650" spc="560" dirty="0">
                <a:latin typeface="Symbol"/>
                <a:cs typeface="Symbol"/>
              </a:rPr>
              <a:t></a:t>
            </a:r>
            <a:r>
              <a:rPr sz="1650" spc="560" dirty="0">
                <a:latin typeface="Times New Roman"/>
                <a:cs typeface="Times New Roman"/>
              </a:rPr>
              <a:t> </a:t>
            </a:r>
            <a:r>
              <a:rPr sz="1650" i="1" spc="250" dirty="0">
                <a:latin typeface="Times New Roman"/>
                <a:cs typeface="Times New Roman"/>
              </a:rPr>
              <a:t>x 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-215" dirty="0">
                <a:latin typeface="Times New Roman"/>
                <a:cs typeface="Times New Roman"/>
              </a:rPr>
              <a:t> </a:t>
            </a:r>
            <a:r>
              <a:rPr sz="1650" i="1" spc="204" dirty="0">
                <a:latin typeface="Times New Roman"/>
                <a:cs typeface="Times New Roman"/>
              </a:rPr>
              <a:t>x</a:t>
            </a:r>
            <a:r>
              <a:rPr sz="1425" spc="307" baseline="-23391" dirty="0">
                <a:latin typeface="Times New Roman"/>
                <a:cs typeface="Times New Roman"/>
              </a:rPr>
              <a:t>0 </a:t>
            </a:r>
            <a:r>
              <a:rPr sz="1650" spc="310" dirty="0">
                <a:latin typeface="Symbol"/>
                <a:cs typeface="Symbol"/>
              </a:rPr>
              <a:t>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6439684" y="2851601"/>
            <a:ext cx="671195" cy="3594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217804" algn="l"/>
              </a:tabLst>
            </a:pPr>
            <a:r>
              <a:rPr sz="1650" i="1" spc="155" dirty="0">
                <a:latin typeface="Times New Roman"/>
                <a:cs typeface="Times New Roman"/>
              </a:rPr>
              <a:t>f	</a:t>
            </a:r>
            <a:r>
              <a:rPr sz="2200" spc="155" dirty="0">
                <a:latin typeface="Symbol"/>
                <a:cs typeface="Symbol"/>
              </a:rPr>
              <a:t></a:t>
            </a:r>
            <a:r>
              <a:rPr sz="1650" i="1" spc="155" dirty="0">
                <a:latin typeface="Times New Roman"/>
                <a:cs typeface="Times New Roman"/>
              </a:rPr>
              <a:t>x</a:t>
            </a:r>
            <a:r>
              <a:rPr sz="1650" i="1" spc="450" dirty="0">
                <a:latin typeface="Times New Roman"/>
                <a:cs typeface="Times New Roman"/>
              </a:rPr>
              <a:t> </a:t>
            </a:r>
            <a:r>
              <a:rPr sz="2200" spc="-5" dirty="0">
                <a:latin typeface="Symbol"/>
                <a:cs typeface="Symbol"/>
              </a:rPr>
              <a:t></a:t>
            </a:r>
            <a:endParaRPr sz="2200">
              <a:latin typeface="Symbol"/>
              <a:cs typeface="Symbo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6367592" y="2553298"/>
            <a:ext cx="712470" cy="3594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650" i="1" u="sng" spc="14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650" i="1" u="sng" spc="-16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650" i="1" u="sng" spc="15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f </a:t>
            </a:r>
            <a:r>
              <a:rPr sz="2200" u="sng" spc="15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</a:t>
            </a:r>
            <a:r>
              <a:rPr sz="1650" i="1" u="sng" spc="15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x</a:t>
            </a:r>
            <a:r>
              <a:rPr sz="1650" i="1" u="sng" spc="40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u="sng" spc="-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</a:t>
            </a:r>
            <a:endParaRPr sz="2200">
              <a:latin typeface="Symbol"/>
              <a:cs typeface="Symbo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059133" y="2754161"/>
            <a:ext cx="1308100" cy="2787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10"/>
              </a:spcBef>
            </a:pPr>
            <a:r>
              <a:rPr sz="1650" spc="560" dirty="0">
                <a:latin typeface="Symbol"/>
                <a:cs typeface="Symbol"/>
              </a:rPr>
              <a:t></a:t>
            </a:r>
            <a:r>
              <a:rPr sz="1650" spc="560" dirty="0">
                <a:latin typeface="Times New Roman"/>
                <a:cs typeface="Times New Roman"/>
              </a:rPr>
              <a:t> </a:t>
            </a:r>
            <a:r>
              <a:rPr sz="1650" i="1" spc="250" dirty="0">
                <a:latin typeface="Times New Roman"/>
                <a:cs typeface="Times New Roman"/>
              </a:rPr>
              <a:t>x 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-215" dirty="0">
                <a:latin typeface="Times New Roman"/>
                <a:cs typeface="Times New Roman"/>
              </a:rPr>
              <a:t> </a:t>
            </a:r>
            <a:r>
              <a:rPr sz="1650" i="1" spc="204" dirty="0">
                <a:latin typeface="Times New Roman"/>
                <a:cs typeface="Times New Roman"/>
              </a:rPr>
              <a:t>x</a:t>
            </a:r>
            <a:r>
              <a:rPr sz="1425" spc="307" baseline="-23391" dirty="0">
                <a:latin typeface="Times New Roman"/>
                <a:cs typeface="Times New Roman"/>
              </a:rPr>
              <a:t>0 </a:t>
            </a:r>
            <a:r>
              <a:rPr sz="1650" spc="310" dirty="0">
                <a:latin typeface="Symbol"/>
                <a:cs typeface="Symbol"/>
              </a:rPr>
              <a:t>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5084178" y="2231619"/>
            <a:ext cx="3889375" cy="3594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1453515" algn="l"/>
              </a:tabLst>
            </a:pPr>
            <a:r>
              <a:rPr sz="1650" spc="565" dirty="0">
                <a:latin typeface="PMingLiU"/>
                <a:cs typeface="PMingLiU"/>
              </a:rPr>
              <a:t>将</a:t>
            </a:r>
            <a:r>
              <a:rPr sz="1650" i="1" spc="155" dirty="0">
                <a:latin typeface="Times New Roman"/>
                <a:cs typeface="Times New Roman"/>
              </a:rPr>
              <a:t>f</a:t>
            </a:r>
            <a:r>
              <a:rPr sz="1650" i="1" spc="105" dirty="0">
                <a:latin typeface="Times New Roman"/>
                <a:cs typeface="Times New Roman"/>
              </a:rPr>
              <a:t> </a:t>
            </a:r>
            <a:r>
              <a:rPr sz="2200" spc="155" dirty="0">
                <a:latin typeface="Symbol"/>
                <a:cs typeface="Symbol"/>
              </a:rPr>
              <a:t></a:t>
            </a:r>
            <a:r>
              <a:rPr sz="1650" i="1" spc="155" dirty="0">
                <a:latin typeface="Times New Roman"/>
                <a:cs typeface="Times New Roman"/>
              </a:rPr>
              <a:t>x</a:t>
            </a:r>
            <a:r>
              <a:rPr sz="1650" i="1" spc="540" dirty="0">
                <a:latin typeface="Times New Roman"/>
                <a:cs typeface="Times New Roman"/>
              </a:rPr>
              <a:t> </a:t>
            </a:r>
            <a:r>
              <a:rPr sz="2200" spc="-5" dirty="0">
                <a:latin typeface="Symbol"/>
                <a:cs typeface="Symbol"/>
              </a:rPr>
              <a:t></a:t>
            </a:r>
            <a:r>
              <a:rPr sz="2200" spc="-215" dirty="0">
                <a:latin typeface="Times New Roman"/>
                <a:cs typeface="Times New Roman"/>
              </a:rPr>
              <a:t> 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200" dirty="0">
                <a:latin typeface="Times New Roman"/>
                <a:cs typeface="Times New Roman"/>
              </a:rPr>
              <a:t> </a:t>
            </a:r>
            <a:r>
              <a:rPr sz="1650" i="1" spc="250" dirty="0">
                <a:latin typeface="Times New Roman"/>
                <a:cs typeface="Times New Roman"/>
              </a:rPr>
              <a:t>x	</a:t>
            </a:r>
            <a:r>
              <a:rPr sz="1650" spc="310" dirty="0">
                <a:latin typeface="Symbol"/>
                <a:cs typeface="Symbol"/>
              </a:rPr>
              <a:t></a:t>
            </a:r>
            <a:r>
              <a:rPr sz="1650" spc="-50" dirty="0">
                <a:latin typeface="Times New Roman"/>
                <a:cs typeface="Times New Roman"/>
              </a:rPr>
              <a:t> </a:t>
            </a:r>
            <a:r>
              <a:rPr sz="1650" i="1" spc="275" dirty="0">
                <a:latin typeface="Times New Roman"/>
                <a:cs typeface="Times New Roman"/>
              </a:rPr>
              <a:t>a</a:t>
            </a:r>
            <a:r>
              <a:rPr sz="1650" spc="565" dirty="0">
                <a:latin typeface="PMingLiU"/>
                <a:cs typeface="PMingLiU"/>
              </a:rPr>
              <a:t>和</a:t>
            </a:r>
            <a:r>
              <a:rPr sz="1650" i="1" spc="155" dirty="0">
                <a:latin typeface="Times New Roman"/>
                <a:cs typeface="Times New Roman"/>
              </a:rPr>
              <a:t>f</a:t>
            </a:r>
            <a:r>
              <a:rPr sz="1650" i="1" spc="60" dirty="0">
                <a:latin typeface="Times New Roman"/>
                <a:cs typeface="Times New Roman"/>
              </a:rPr>
              <a:t> </a:t>
            </a:r>
            <a:r>
              <a:rPr sz="2475" spc="209" baseline="3367" dirty="0">
                <a:latin typeface="Symbol"/>
                <a:cs typeface="Symbol"/>
              </a:rPr>
              <a:t></a:t>
            </a:r>
            <a:r>
              <a:rPr sz="2200" spc="140" dirty="0">
                <a:latin typeface="Symbol"/>
                <a:cs typeface="Symbol"/>
              </a:rPr>
              <a:t></a:t>
            </a:r>
            <a:r>
              <a:rPr sz="1650" i="1" spc="140" dirty="0">
                <a:latin typeface="Times New Roman"/>
                <a:cs typeface="Times New Roman"/>
              </a:rPr>
              <a:t>x</a:t>
            </a:r>
            <a:r>
              <a:rPr sz="1650" i="1" spc="509" dirty="0">
                <a:latin typeface="Times New Roman"/>
                <a:cs typeface="Times New Roman"/>
              </a:rPr>
              <a:t> </a:t>
            </a:r>
            <a:r>
              <a:rPr sz="2200" spc="-5" dirty="0">
                <a:latin typeface="Symbol"/>
                <a:cs typeface="Symbol"/>
              </a:rPr>
              <a:t></a:t>
            </a:r>
            <a:r>
              <a:rPr sz="2200" spc="-220" dirty="0">
                <a:latin typeface="Times New Roman"/>
                <a:cs typeface="Times New Roman"/>
              </a:rPr>
              <a:t> 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80" dirty="0">
                <a:latin typeface="Times New Roman"/>
                <a:cs typeface="Times New Roman"/>
              </a:rPr>
              <a:t> </a:t>
            </a:r>
            <a:r>
              <a:rPr sz="1650" spc="335" dirty="0">
                <a:latin typeface="Times New Roman"/>
                <a:cs typeface="Times New Roman"/>
              </a:rPr>
              <a:t>2</a:t>
            </a:r>
            <a:r>
              <a:rPr sz="1650" i="1" spc="335" dirty="0">
                <a:latin typeface="Times New Roman"/>
                <a:cs typeface="Times New Roman"/>
              </a:rPr>
              <a:t>x</a:t>
            </a:r>
            <a:r>
              <a:rPr sz="1650" i="1" spc="40" dirty="0">
                <a:latin typeface="Times New Roman"/>
                <a:cs typeface="Times New Roman"/>
              </a:rPr>
              <a:t> </a:t>
            </a:r>
            <a:r>
              <a:rPr sz="1650" spc="505" dirty="0">
                <a:latin typeface="PMingLiU"/>
                <a:cs typeface="PMingLiU"/>
              </a:rPr>
              <a:t>带入</a:t>
            </a:r>
            <a:endParaRPr sz="1650">
              <a:latin typeface="PMingLiU"/>
              <a:cs typeface="PMingLiU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3996690" y="3166110"/>
            <a:ext cx="864235" cy="271780"/>
          </a:xfrm>
          <a:custGeom>
            <a:avLst/>
            <a:gdLst/>
            <a:ahLst/>
            <a:cxnLst/>
            <a:rect l="l" t="t" r="r" b="b"/>
            <a:pathLst>
              <a:path w="864235" h="271779">
                <a:moveTo>
                  <a:pt x="0" y="69341"/>
                </a:moveTo>
                <a:lnTo>
                  <a:pt x="603504" y="69341"/>
                </a:lnTo>
                <a:lnTo>
                  <a:pt x="603504" y="0"/>
                </a:lnTo>
                <a:lnTo>
                  <a:pt x="864108" y="135635"/>
                </a:lnTo>
                <a:lnTo>
                  <a:pt x="603504" y="271271"/>
                </a:lnTo>
                <a:lnTo>
                  <a:pt x="603504" y="201929"/>
                </a:lnTo>
                <a:lnTo>
                  <a:pt x="0" y="201929"/>
                </a:lnTo>
                <a:lnTo>
                  <a:pt x="0" y="69341"/>
                </a:lnTo>
                <a:close/>
              </a:path>
            </a:pathLst>
          </a:custGeom>
          <a:ln w="198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07542" y="161925"/>
            <a:ext cx="9467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solidFill>
                  <a:srgbClr val="171616"/>
                </a:solidFill>
                <a:latin typeface="Microsoft YaHei"/>
                <a:cs typeface="Microsoft YaHei"/>
              </a:rPr>
              <a:t>SVD</a:t>
            </a:r>
            <a:endParaRPr sz="36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24611" y="1382267"/>
            <a:ext cx="8285638" cy="237896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854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解决除法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90168" y="2921584"/>
            <a:ext cx="2908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solidFill>
                  <a:srgbClr val="6FAC46"/>
                </a:solidFill>
                <a:latin typeface="Wingdings"/>
                <a:cs typeface="Wingdings"/>
              </a:rPr>
              <a:t></a:t>
            </a:r>
            <a:endParaRPr sz="2800">
              <a:latin typeface="Wingdings"/>
              <a:cs typeface="Wingding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0168" y="4202684"/>
            <a:ext cx="2908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solidFill>
                  <a:srgbClr val="6FAC46"/>
                </a:solidFill>
                <a:latin typeface="Wingdings"/>
                <a:cs typeface="Wingdings"/>
              </a:rPr>
              <a:t></a:t>
            </a:r>
            <a:endParaRPr sz="2800">
              <a:latin typeface="Wingdings"/>
              <a:cs typeface="Wingding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005795" y="2791838"/>
            <a:ext cx="283845" cy="0"/>
          </a:xfrm>
          <a:custGeom>
            <a:avLst/>
            <a:gdLst/>
            <a:ahLst/>
            <a:cxnLst/>
            <a:rect l="l" t="t" r="r" b="b"/>
            <a:pathLst>
              <a:path w="283845">
                <a:moveTo>
                  <a:pt x="0" y="0"/>
                </a:moveTo>
                <a:lnTo>
                  <a:pt x="283517" y="0"/>
                </a:lnTo>
              </a:path>
            </a:pathLst>
          </a:custGeom>
          <a:ln w="84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53900" y="2819650"/>
            <a:ext cx="283845" cy="0"/>
          </a:xfrm>
          <a:custGeom>
            <a:avLst/>
            <a:gdLst/>
            <a:ahLst/>
            <a:cxnLst/>
            <a:rect l="l" t="t" r="r" b="b"/>
            <a:pathLst>
              <a:path w="283845">
                <a:moveTo>
                  <a:pt x="0" y="0"/>
                </a:moveTo>
                <a:lnTo>
                  <a:pt x="283517" y="0"/>
                </a:lnTo>
              </a:path>
            </a:pathLst>
          </a:custGeom>
          <a:ln w="40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931767" y="3098146"/>
            <a:ext cx="702945" cy="0"/>
          </a:xfrm>
          <a:custGeom>
            <a:avLst/>
            <a:gdLst/>
            <a:ahLst/>
            <a:cxnLst/>
            <a:rect l="l" t="t" r="r" b="b"/>
            <a:pathLst>
              <a:path w="702945">
                <a:moveTo>
                  <a:pt x="0" y="0"/>
                </a:moveTo>
                <a:lnTo>
                  <a:pt x="702707" y="0"/>
                </a:lnTo>
              </a:path>
            </a:pathLst>
          </a:custGeom>
          <a:ln w="84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918214" y="3098146"/>
            <a:ext cx="1132205" cy="0"/>
          </a:xfrm>
          <a:custGeom>
            <a:avLst/>
            <a:gdLst/>
            <a:ahLst/>
            <a:cxnLst/>
            <a:rect l="l" t="t" r="r" b="b"/>
            <a:pathLst>
              <a:path w="1132204">
                <a:moveTo>
                  <a:pt x="0" y="0"/>
                </a:moveTo>
                <a:lnTo>
                  <a:pt x="1131635" y="0"/>
                </a:lnTo>
              </a:path>
            </a:pathLst>
          </a:custGeom>
          <a:ln w="84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7408586" y="3092279"/>
            <a:ext cx="158750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550" spc="270" dirty="0">
                <a:latin typeface="Times New Roman"/>
                <a:cs typeface="Times New Roman"/>
              </a:rPr>
              <a:t>2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016450" y="2535684"/>
            <a:ext cx="158750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550" spc="270" dirty="0">
                <a:latin typeface="Times New Roman"/>
                <a:cs typeface="Times New Roman"/>
              </a:rPr>
              <a:t>1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067903" y="2504646"/>
            <a:ext cx="158750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550" spc="270" dirty="0">
                <a:latin typeface="Times New Roman"/>
                <a:cs typeface="Times New Roman"/>
              </a:rPr>
              <a:t>1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610878" y="2804336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2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592728" y="2943377"/>
            <a:ext cx="430530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339725" algn="l"/>
              </a:tabLst>
            </a:pPr>
            <a:r>
              <a:rPr sz="900" spc="160" dirty="0">
                <a:latin typeface="Times New Roman"/>
                <a:cs typeface="Times New Roman"/>
              </a:rPr>
              <a:t>0	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377432" y="3471763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089045" y="2943377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573579" y="3069133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34782" y="3026914"/>
            <a:ext cx="299720" cy="501650"/>
          </a:xfrm>
          <a:prstGeom prst="rect">
            <a:avLst/>
          </a:prstGeom>
        </p:spPr>
        <p:txBody>
          <a:bodyPr vert="horz" wrap="square" lIns="0" tIns="762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sz="1550" u="sng" spc="19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550" u="sng" spc="27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2</a:t>
            </a:r>
            <a:r>
              <a:rPr sz="1550" u="sng" spc="1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endParaRPr sz="1550">
              <a:latin typeface="Times New Roman"/>
              <a:cs typeface="Times New Roman"/>
            </a:endParaRPr>
          </a:p>
          <a:p>
            <a:pPr marL="173990">
              <a:lnSpc>
                <a:spcPct val="100000"/>
              </a:lnSpc>
              <a:spcBef>
                <a:spcPts val="305"/>
              </a:spcBef>
            </a:pPr>
            <a:r>
              <a:rPr sz="900" spc="160" dirty="0">
                <a:latin typeface="Times New Roman"/>
                <a:cs typeface="Times New Roman"/>
              </a:rPr>
              <a:t>3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382627" y="3502785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140941" y="2918394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3536722" y="2762825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802545" y="2810556"/>
            <a:ext cx="143510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550" i="1" spc="240" dirty="0">
                <a:latin typeface="Times New Roman"/>
                <a:cs typeface="Times New Roman"/>
              </a:rPr>
              <a:t>x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234729" y="3249850"/>
            <a:ext cx="284480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5"/>
              </a:spcBef>
            </a:pPr>
            <a:r>
              <a:rPr sz="2325" i="1" spc="367" baseline="-25089" dirty="0">
                <a:latin typeface="Times New Roman"/>
                <a:cs typeface="Times New Roman"/>
              </a:rPr>
              <a:t>x</a:t>
            </a:r>
            <a:r>
              <a:rPr sz="900" spc="245" dirty="0">
                <a:latin typeface="Times New Roman"/>
                <a:cs typeface="Times New Roman"/>
              </a:rPr>
              <a:t>3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946343" y="2721480"/>
            <a:ext cx="289560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5"/>
              </a:spcBef>
            </a:pPr>
            <a:r>
              <a:rPr sz="2325" i="1" spc="397" baseline="-25089" dirty="0">
                <a:latin typeface="Times New Roman"/>
                <a:cs typeface="Times New Roman"/>
              </a:rPr>
              <a:t>x</a:t>
            </a:r>
            <a:r>
              <a:rPr sz="900" spc="265" dirty="0">
                <a:latin typeface="Times New Roman"/>
                <a:cs typeface="Times New Roman"/>
              </a:rPr>
              <a:t>2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265325" y="3369964"/>
            <a:ext cx="143510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550" i="1" spc="240" dirty="0">
                <a:latin typeface="Times New Roman"/>
                <a:cs typeface="Times New Roman"/>
              </a:rPr>
              <a:t>x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3998238" y="2696498"/>
            <a:ext cx="288925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5"/>
              </a:spcBef>
            </a:pPr>
            <a:r>
              <a:rPr sz="2325" i="1" spc="397" baseline="-25089" dirty="0">
                <a:latin typeface="Times New Roman"/>
                <a:cs typeface="Times New Roman"/>
              </a:rPr>
              <a:t>x</a:t>
            </a:r>
            <a:r>
              <a:rPr sz="900" spc="265" dirty="0">
                <a:latin typeface="Times New Roman"/>
                <a:cs typeface="Times New Roman"/>
              </a:rPr>
              <a:t>2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931370" y="2810954"/>
            <a:ext cx="360045" cy="45593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38100">
              <a:lnSpc>
                <a:spcPts val="1685"/>
              </a:lnSpc>
              <a:spcBef>
                <a:spcPts val="115"/>
              </a:spcBef>
            </a:pPr>
            <a:r>
              <a:rPr sz="1550" u="sng" spc="20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550" u="sng" spc="27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</a:t>
            </a:r>
            <a:r>
              <a:rPr sz="1550" u="sng" spc="-18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endParaRPr sz="1550">
              <a:latin typeface="Times New Roman"/>
              <a:cs typeface="Times New Roman"/>
            </a:endParaRPr>
          </a:p>
          <a:p>
            <a:pPr marL="68580">
              <a:lnSpc>
                <a:spcPts val="1685"/>
              </a:lnSpc>
            </a:pPr>
            <a:r>
              <a:rPr sz="2325" i="1" spc="397" baseline="-25089" dirty="0">
                <a:latin typeface="Times New Roman"/>
                <a:cs typeface="Times New Roman"/>
              </a:rPr>
              <a:t>x</a:t>
            </a:r>
            <a:r>
              <a:rPr sz="900" spc="265" dirty="0">
                <a:latin typeface="Times New Roman"/>
                <a:cs typeface="Times New Roman"/>
              </a:rPr>
              <a:t>2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919900" y="2691088"/>
            <a:ext cx="919480" cy="4076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819150" algn="l"/>
              </a:tabLst>
            </a:pPr>
            <a:r>
              <a:rPr sz="2500" spc="-340" dirty="0">
                <a:latin typeface="Symbol"/>
                <a:cs typeface="Symbol"/>
              </a:rPr>
              <a:t></a:t>
            </a:r>
            <a:r>
              <a:rPr sz="1550" spc="270" dirty="0">
                <a:latin typeface="Times New Roman"/>
                <a:cs typeface="Times New Roman"/>
              </a:rPr>
              <a:t>3</a:t>
            </a:r>
            <a:r>
              <a:rPr sz="1550" spc="-125" dirty="0">
                <a:latin typeface="Times New Roman"/>
                <a:cs typeface="Times New Roman"/>
              </a:rPr>
              <a:t> </a:t>
            </a:r>
            <a:r>
              <a:rPr sz="1550" spc="295" dirty="0">
                <a:latin typeface="Symbol"/>
                <a:cs typeface="Symbol"/>
              </a:rPr>
              <a:t></a:t>
            </a:r>
            <a:r>
              <a:rPr sz="1550" spc="-30" dirty="0">
                <a:latin typeface="Times New Roman"/>
                <a:cs typeface="Times New Roman"/>
              </a:rPr>
              <a:t> </a:t>
            </a:r>
            <a:r>
              <a:rPr sz="1550" i="1" spc="310" dirty="0">
                <a:latin typeface="Times New Roman"/>
                <a:cs typeface="Times New Roman"/>
              </a:rPr>
              <a:t>a</a:t>
            </a:r>
            <a:r>
              <a:rPr sz="1550" i="1" spc="240" dirty="0">
                <a:latin typeface="Times New Roman"/>
                <a:cs typeface="Times New Roman"/>
              </a:rPr>
              <a:t>x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2500" spc="-150" dirty="0">
                <a:latin typeface="Symbol"/>
                <a:cs typeface="Symbol"/>
              </a:rPr>
              <a:t></a:t>
            </a:r>
            <a:endParaRPr sz="2500">
              <a:latin typeface="Symbol"/>
              <a:cs typeface="Symbo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6692820" y="2936693"/>
            <a:ext cx="171450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550" spc="295" dirty="0">
                <a:latin typeface="Symbol"/>
                <a:cs typeface="Symbol"/>
              </a:rPr>
              <a:t>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6008314" y="3064054"/>
            <a:ext cx="546100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5"/>
              </a:spcBef>
            </a:pPr>
            <a:r>
              <a:rPr sz="2325" spc="442" baseline="-34050" dirty="0">
                <a:latin typeface="Symbol"/>
                <a:cs typeface="Symbol"/>
              </a:rPr>
              <a:t></a:t>
            </a:r>
            <a:r>
              <a:rPr sz="1550" u="sng" spc="5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550" u="sng" spc="27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2</a:t>
            </a:r>
            <a:r>
              <a:rPr sz="1550" u="sng" spc="1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278942" y="2658213"/>
            <a:ext cx="350520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203835" indent="-191770">
              <a:lnSpc>
                <a:spcPct val="100000"/>
              </a:lnSpc>
              <a:spcBef>
                <a:spcPts val="115"/>
              </a:spcBef>
              <a:buFont typeface="Symbol"/>
              <a:buChar char=""/>
              <a:tabLst>
                <a:tab pos="204470" algn="l"/>
              </a:tabLst>
            </a:pPr>
            <a:r>
              <a:rPr sz="1550" i="1" spc="270" dirty="0">
                <a:latin typeface="Times New Roman"/>
                <a:cs typeface="Times New Roman"/>
              </a:rPr>
              <a:t>a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714172" y="2936693"/>
            <a:ext cx="1180465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1021080" algn="l"/>
              </a:tabLst>
            </a:pPr>
            <a:r>
              <a:rPr sz="1550" spc="535" dirty="0">
                <a:latin typeface="Symbol"/>
                <a:cs typeface="Symbol"/>
              </a:rPr>
              <a:t></a:t>
            </a:r>
            <a:r>
              <a:rPr sz="1550" spc="535" dirty="0">
                <a:latin typeface="Times New Roman"/>
                <a:cs typeface="Times New Roman"/>
              </a:rPr>
              <a:t> </a:t>
            </a:r>
            <a:r>
              <a:rPr sz="1550" spc="-180" dirty="0">
                <a:latin typeface="Times New Roman"/>
                <a:cs typeface="Times New Roman"/>
              </a:rPr>
              <a:t> </a:t>
            </a:r>
            <a:r>
              <a:rPr sz="1550" i="1" spc="240" dirty="0">
                <a:latin typeface="Times New Roman"/>
                <a:cs typeface="Times New Roman"/>
              </a:rPr>
              <a:t>x</a:t>
            </a:r>
            <a:r>
              <a:rPr sz="1550" i="1" spc="120" dirty="0">
                <a:latin typeface="Times New Roman"/>
                <a:cs typeface="Times New Roman"/>
              </a:rPr>
              <a:t> </a:t>
            </a:r>
            <a:r>
              <a:rPr sz="1550" spc="295" dirty="0">
                <a:latin typeface="Symbol"/>
                <a:cs typeface="Symbol"/>
              </a:rPr>
              <a:t></a:t>
            </a:r>
            <a:r>
              <a:rPr sz="1550" dirty="0">
                <a:latin typeface="Times New Roman"/>
                <a:cs typeface="Times New Roman"/>
              </a:rPr>
              <a:t> </a:t>
            </a:r>
            <a:r>
              <a:rPr sz="1550" spc="-185" dirty="0">
                <a:latin typeface="Times New Roman"/>
                <a:cs typeface="Times New Roman"/>
              </a:rPr>
              <a:t> </a:t>
            </a:r>
            <a:r>
              <a:rPr sz="1550" i="1" spc="240" dirty="0">
                <a:latin typeface="Times New Roman"/>
                <a:cs typeface="Times New Roman"/>
              </a:rPr>
              <a:t>x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1550" spc="295" dirty="0">
                <a:latin typeface="Symbol"/>
                <a:cs typeface="Symbol"/>
              </a:rPr>
              <a:t>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002908" y="3161584"/>
            <a:ext cx="156845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550" spc="265" dirty="0">
                <a:latin typeface="Symbol"/>
                <a:cs typeface="Symbol"/>
              </a:rPr>
              <a:t>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002908" y="2709800"/>
            <a:ext cx="156845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550" spc="265" dirty="0">
                <a:latin typeface="Symbol"/>
                <a:cs typeface="Symbol"/>
              </a:rPr>
              <a:t>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2977508" y="3150830"/>
            <a:ext cx="1266825" cy="34036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4"/>
              </a:spcBef>
            </a:pPr>
            <a:r>
              <a:rPr sz="2325" spc="-1155" baseline="-39426" dirty="0">
                <a:latin typeface="Symbol"/>
                <a:cs typeface="Symbol"/>
              </a:rPr>
              <a:t></a:t>
            </a:r>
            <a:r>
              <a:rPr sz="2325" spc="397" baseline="-59139" dirty="0">
                <a:latin typeface="Symbol"/>
                <a:cs typeface="Symbol"/>
              </a:rPr>
              <a:t></a:t>
            </a:r>
            <a:r>
              <a:rPr sz="2325" spc="30" baseline="-59139" dirty="0">
                <a:latin typeface="Times New Roman"/>
                <a:cs typeface="Times New Roman"/>
              </a:rPr>
              <a:t> </a:t>
            </a:r>
            <a:r>
              <a:rPr sz="1550" i="1" spc="150" dirty="0">
                <a:latin typeface="Times New Roman"/>
                <a:cs typeface="Times New Roman"/>
              </a:rPr>
              <a:t>f</a:t>
            </a:r>
            <a:r>
              <a:rPr sz="1550" i="1" spc="80" dirty="0">
                <a:latin typeface="Times New Roman"/>
                <a:cs typeface="Times New Roman"/>
              </a:rPr>
              <a:t> </a:t>
            </a:r>
            <a:r>
              <a:rPr sz="2325" spc="150" baseline="3584" dirty="0">
                <a:latin typeface="Symbol"/>
                <a:cs typeface="Symbol"/>
              </a:rPr>
              <a:t></a:t>
            </a:r>
            <a:r>
              <a:rPr sz="2050" spc="65" dirty="0">
                <a:latin typeface="Symbol"/>
                <a:cs typeface="Symbol"/>
              </a:rPr>
              <a:t></a:t>
            </a:r>
            <a:r>
              <a:rPr sz="1550" i="1" spc="229" dirty="0">
                <a:latin typeface="Times New Roman"/>
                <a:cs typeface="Times New Roman"/>
              </a:rPr>
              <a:t>x</a:t>
            </a:r>
            <a:r>
              <a:rPr sz="1350" spc="240" baseline="-24691" dirty="0">
                <a:latin typeface="Times New Roman"/>
                <a:cs typeface="Times New Roman"/>
              </a:rPr>
              <a:t>0</a:t>
            </a:r>
            <a:r>
              <a:rPr sz="1350" spc="112" baseline="-24691" dirty="0">
                <a:latin typeface="Times New Roman"/>
                <a:cs typeface="Times New Roman"/>
              </a:rPr>
              <a:t> </a:t>
            </a:r>
            <a:r>
              <a:rPr sz="2050" dirty="0">
                <a:latin typeface="Symbol"/>
                <a:cs typeface="Symbol"/>
              </a:rPr>
              <a:t></a:t>
            </a:r>
            <a:r>
              <a:rPr sz="2050" spc="-200" dirty="0">
                <a:latin typeface="Times New Roman"/>
                <a:cs typeface="Times New Roman"/>
              </a:rPr>
              <a:t> </a:t>
            </a:r>
            <a:r>
              <a:rPr sz="1550" spc="295" dirty="0">
                <a:latin typeface="Symbol"/>
                <a:cs typeface="Symbol"/>
              </a:rPr>
              <a:t></a:t>
            </a:r>
            <a:r>
              <a:rPr sz="1550" spc="105" dirty="0">
                <a:latin typeface="Times New Roman"/>
                <a:cs typeface="Times New Roman"/>
              </a:rPr>
              <a:t> </a:t>
            </a:r>
            <a:r>
              <a:rPr sz="1550" spc="295" dirty="0">
                <a:latin typeface="Symbol"/>
                <a:cs typeface="Symbol"/>
              </a:rPr>
              <a:t>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330395" y="2629988"/>
            <a:ext cx="350520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204470" indent="-192405">
              <a:lnSpc>
                <a:spcPct val="100000"/>
              </a:lnSpc>
              <a:spcBef>
                <a:spcPts val="115"/>
              </a:spcBef>
              <a:buFont typeface="Symbol"/>
              <a:buChar char=""/>
              <a:tabLst>
                <a:tab pos="205104" algn="l"/>
              </a:tabLst>
            </a:pPr>
            <a:r>
              <a:rPr sz="1550" i="1" spc="270" dirty="0">
                <a:latin typeface="Times New Roman"/>
                <a:cs typeface="Times New Roman"/>
              </a:rPr>
              <a:t>a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2977508" y="2566424"/>
            <a:ext cx="1000125" cy="34036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4"/>
              </a:spcBef>
            </a:pPr>
            <a:r>
              <a:rPr sz="2325" spc="397" baseline="30465" dirty="0">
                <a:latin typeface="Symbol"/>
                <a:cs typeface="Symbol"/>
              </a:rPr>
              <a:t></a:t>
            </a:r>
            <a:r>
              <a:rPr sz="2325" spc="397" baseline="30465" dirty="0">
                <a:latin typeface="Times New Roman"/>
                <a:cs typeface="Times New Roman"/>
              </a:rPr>
              <a:t> </a:t>
            </a:r>
            <a:r>
              <a:rPr sz="1550" i="1" spc="150" dirty="0">
                <a:latin typeface="Times New Roman"/>
                <a:cs typeface="Times New Roman"/>
              </a:rPr>
              <a:t>f </a:t>
            </a:r>
            <a:r>
              <a:rPr sz="2050" spc="155" dirty="0">
                <a:latin typeface="Symbol"/>
                <a:cs typeface="Symbol"/>
              </a:rPr>
              <a:t></a:t>
            </a:r>
            <a:r>
              <a:rPr sz="1550" i="1" spc="155" dirty="0">
                <a:latin typeface="Times New Roman"/>
                <a:cs typeface="Times New Roman"/>
              </a:rPr>
              <a:t>x </a:t>
            </a:r>
            <a:r>
              <a:rPr sz="2050" dirty="0">
                <a:latin typeface="Symbol"/>
                <a:cs typeface="Symbol"/>
              </a:rPr>
              <a:t></a:t>
            </a:r>
            <a:r>
              <a:rPr sz="2050" spc="-200" dirty="0">
                <a:latin typeface="Times New Roman"/>
                <a:cs typeface="Times New Roman"/>
              </a:rPr>
              <a:t> </a:t>
            </a:r>
            <a:r>
              <a:rPr sz="1550" spc="295" dirty="0">
                <a:latin typeface="Symbol"/>
                <a:cs typeface="Symbol"/>
              </a:rPr>
              <a:t>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268780" y="2936693"/>
            <a:ext cx="916305" cy="2641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5"/>
              </a:spcBef>
            </a:pPr>
            <a:r>
              <a:rPr sz="1550" spc="295" dirty="0">
                <a:latin typeface="Symbol"/>
                <a:cs typeface="Symbol"/>
              </a:rPr>
              <a:t></a:t>
            </a:r>
            <a:r>
              <a:rPr sz="1550" spc="-50" dirty="0">
                <a:latin typeface="Times New Roman"/>
                <a:cs typeface="Times New Roman"/>
              </a:rPr>
              <a:t> </a:t>
            </a:r>
            <a:r>
              <a:rPr sz="1550" i="1" spc="270" dirty="0">
                <a:latin typeface="Times New Roman"/>
                <a:cs typeface="Times New Roman"/>
              </a:rPr>
              <a:t>a</a:t>
            </a:r>
            <a:r>
              <a:rPr sz="1550" i="1" spc="45" dirty="0">
                <a:latin typeface="Times New Roman"/>
                <a:cs typeface="Times New Roman"/>
              </a:rPr>
              <a:t> </a:t>
            </a:r>
            <a:r>
              <a:rPr sz="1550" spc="535" dirty="0">
                <a:latin typeface="Symbol"/>
                <a:cs typeface="Symbol"/>
              </a:rPr>
              <a:t></a:t>
            </a:r>
            <a:r>
              <a:rPr sz="1550" spc="80" dirty="0">
                <a:latin typeface="Times New Roman"/>
                <a:cs typeface="Times New Roman"/>
              </a:rPr>
              <a:t> </a:t>
            </a:r>
            <a:r>
              <a:rPr sz="2325" spc="397" baseline="-8960" dirty="0">
                <a:latin typeface="Symbol"/>
                <a:cs typeface="Symbol"/>
              </a:rPr>
              <a:t></a:t>
            </a:r>
            <a:endParaRPr sz="2325" baseline="-8960">
              <a:latin typeface="Symbol"/>
              <a:cs typeface="Symbo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983293" y="2873128"/>
            <a:ext cx="932815" cy="34036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550" spc="545" dirty="0">
                <a:latin typeface="PMingLiU"/>
                <a:cs typeface="PMingLiU"/>
              </a:rPr>
              <a:t>令</a:t>
            </a:r>
            <a:r>
              <a:rPr sz="1550" i="1" spc="150" dirty="0">
                <a:latin typeface="Times New Roman"/>
                <a:cs typeface="Times New Roman"/>
              </a:rPr>
              <a:t>f</a:t>
            </a:r>
            <a:r>
              <a:rPr sz="1550" i="1" spc="60" dirty="0">
                <a:latin typeface="Times New Roman"/>
                <a:cs typeface="Times New Roman"/>
              </a:rPr>
              <a:t> </a:t>
            </a:r>
            <a:r>
              <a:rPr sz="2050" spc="140" dirty="0">
                <a:latin typeface="Symbol"/>
                <a:cs typeface="Symbol"/>
              </a:rPr>
              <a:t></a:t>
            </a:r>
            <a:r>
              <a:rPr sz="1550" i="1" spc="140" dirty="0">
                <a:latin typeface="Times New Roman"/>
                <a:cs typeface="Times New Roman"/>
              </a:rPr>
              <a:t>x</a:t>
            </a:r>
            <a:r>
              <a:rPr sz="2050" spc="140" dirty="0">
                <a:latin typeface="Symbol"/>
                <a:cs typeface="Symbol"/>
              </a:rPr>
              <a:t></a:t>
            </a:r>
            <a:r>
              <a:rPr sz="2050" spc="-220" dirty="0">
                <a:latin typeface="Times New Roman"/>
                <a:cs typeface="Times New Roman"/>
              </a:rPr>
              <a:t> </a:t>
            </a:r>
            <a:r>
              <a:rPr sz="1550" spc="295" dirty="0">
                <a:latin typeface="Symbol"/>
                <a:cs typeface="Symbol"/>
              </a:rPr>
              <a:t>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4029498" y="4086892"/>
            <a:ext cx="264795" cy="0"/>
          </a:xfrm>
          <a:custGeom>
            <a:avLst/>
            <a:gdLst/>
            <a:ahLst/>
            <a:cxnLst/>
            <a:rect l="l" t="t" r="r" b="b"/>
            <a:pathLst>
              <a:path w="264795">
                <a:moveTo>
                  <a:pt x="0" y="0"/>
                </a:moveTo>
                <a:lnTo>
                  <a:pt x="264741" y="0"/>
                </a:lnTo>
              </a:path>
            </a:pathLst>
          </a:custGeom>
          <a:ln w="844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270998" y="4670524"/>
            <a:ext cx="283210" cy="0"/>
          </a:xfrm>
          <a:custGeom>
            <a:avLst/>
            <a:gdLst/>
            <a:ahLst/>
            <a:cxnLst/>
            <a:rect l="l" t="t" r="r" b="b"/>
            <a:pathLst>
              <a:path w="283210">
                <a:moveTo>
                  <a:pt x="0" y="0"/>
                </a:moveTo>
                <a:lnTo>
                  <a:pt x="283114" y="0"/>
                </a:lnTo>
              </a:path>
            </a:pathLst>
          </a:custGeom>
          <a:ln w="844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958395" y="4114667"/>
            <a:ext cx="264795" cy="0"/>
          </a:xfrm>
          <a:custGeom>
            <a:avLst/>
            <a:gdLst/>
            <a:ahLst/>
            <a:cxnLst/>
            <a:rect l="l" t="t" r="r" b="b"/>
            <a:pathLst>
              <a:path w="264795">
                <a:moveTo>
                  <a:pt x="0" y="0"/>
                </a:moveTo>
                <a:lnTo>
                  <a:pt x="264741" y="0"/>
                </a:lnTo>
              </a:path>
            </a:pathLst>
          </a:custGeom>
          <a:ln w="40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35817" y="4392802"/>
            <a:ext cx="684530" cy="0"/>
          </a:xfrm>
          <a:custGeom>
            <a:avLst/>
            <a:gdLst/>
            <a:ahLst/>
            <a:cxnLst/>
            <a:rect l="l" t="t" r="r" b="b"/>
            <a:pathLst>
              <a:path w="684529">
                <a:moveTo>
                  <a:pt x="0" y="0"/>
                </a:moveTo>
                <a:lnTo>
                  <a:pt x="684432" y="0"/>
                </a:lnTo>
              </a:path>
            </a:pathLst>
          </a:custGeom>
          <a:ln w="844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 txBox="1"/>
          <p:nvPr/>
        </p:nvSpPr>
        <p:spPr>
          <a:xfrm>
            <a:off x="8099489" y="4363810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7016615" y="4363810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6385972" y="4627041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2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4405942" y="4796900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3560362" y="4057899"/>
            <a:ext cx="10350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spc="160" dirty="0">
                <a:latin typeface="Times New Roman"/>
                <a:cs typeface="Times New Roman"/>
              </a:rPr>
              <a:t>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6011216" y="3831052"/>
            <a:ext cx="158750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0" spc="270" dirty="0">
                <a:latin typeface="Times New Roman"/>
                <a:cs typeface="Times New Roman"/>
              </a:rPr>
              <a:t>1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4333116" y="4383704"/>
            <a:ext cx="158750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0" spc="270" dirty="0">
                <a:latin typeface="Times New Roman"/>
                <a:cs typeface="Times New Roman"/>
              </a:rPr>
              <a:t>1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4082320" y="3800055"/>
            <a:ext cx="158750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0" spc="270" dirty="0">
                <a:latin typeface="Times New Roman"/>
                <a:cs typeface="Times New Roman"/>
              </a:rPr>
              <a:t>1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2115239" y="4105966"/>
            <a:ext cx="158750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0" u="sng" spc="27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6224881" y="4633254"/>
            <a:ext cx="271145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550" i="1" spc="195" dirty="0">
                <a:latin typeface="Times New Roman"/>
                <a:cs typeface="Times New Roman"/>
              </a:rPr>
              <a:t>x</a:t>
            </a:r>
            <a:r>
              <a:rPr sz="1350" spc="292" baseline="-24691" dirty="0">
                <a:latin typeface="Times New Roman"/>
                <a:cs typeface="Times New Roman"/>
              </a:rPr>
              <a:t>0</a:t>
            </a:r>
            <a:endParaRPr sz="1350" baseline="-24691">
              <a:latin typeface="Times New Roman"/>
              <a:cs typeface="Times New Roman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5950399" y="4105569"/>
            <a:ext cx="271145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550" i="1" spc="195" dirty="0">
                <a:latin typeface="Times New Roman"/>
                <a:cs typeface="Times New Roman"/>
              </a:rPr>
              <a:t>x</a:t>
            </a:r>
            <a:r>
              <a:rPr sz="1350" spc="292" baseline="-24691" dirty="0">
                <a:latin typeface="Times New Roman"/>
                <a:cs typeface="Times New Roman"/>
              </a:rPr>
              <a:t>0</a:t>
            </a:r>
            <a:endParaRPr sz="1350" baseline="-24691">
              <a:latin typeface="Times New Roman"/>
              <a:cs typeface="Times New Roman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4263223" y="4575291"/>
            <a:ext cx="289560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325" i="1" spc="397" baseline="-25089" dirty="0">
                <a:latin typeface="Times New Roman"/>
                <a:cs typeface="Times New Roman"/>
              </a:rPr>
              <a:t>x</a:t>
            </a:r>
            <a:r>
              <a:rPr sz="900" spc="265" dirty="0">
                <a:latin typeface="Times New Roman"/>
                <a:cs typeface="Times New Roman"/>
              </a:rPr>
              <a:t>2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4021503" y="4080602"/>
            <a:ext cx="271145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550" i="1" spc="195" dirty="0">
                <a:latin typeface="Times New Roman"/>
                <a:cs typeface="Times New Roman"/>
              </a:rPr>
              <a:t>x</a:t>
            </a:r>
            <a:r>
              <a:rPr sz="1350" spc="292" baseline="-24691" dirty="0">
                <a:latin typeface="Times New Roman"/>
                <a:cs typeface="Times New Roman"/>
              </a:rPr>
              <a:t>0</a:t>
            </a:r>
            <a:endParaRPr sz="1350" baseline="-24691">
              <a:latin typeface="Times New Roman"/>
              <a:cs typeface="Times New Roman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6678606" y="4168060"/>
            <a:ext cx="1649730" cy="3397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487045" algn="l"/>
              </a:tabLst>
            </a:pPr>
            <a:r>
              <a:rPr sz="1550" spc="295" dirty="0">
                <a:latin typeface="Symbol"/>
                <a:cs typeface="Symbol"/>
              </a:rPr>
              <a:t></a:t>
            </a:r>
            <a:r>
              <a:rPr sz="1550" spc="195" dirty="0">
                <a:latin typeface="Times New Roman"/>
                <a:cs typeface="Times New Roman"/>
              </a:rPr>
              <a:t> </a:t>
            </a:r>
            <a:r>
              <a:rPr sz="1550" i="1" spc="240" dirty="0">
                <a:latin typeface="Times New Roman"/>
                <a:cs typeface="Times New Roman"/>
              </a:rPr>
              <a:t>x	</a:t>
            </a:r>
            <a:r>
              <a:rPr sz="1550" spc="135" dirty="0">
                <a:latin typeface="Symbol"/>
                <a:cs typeface="Symbol"/>
              </a:rPr>
              <a:t></a:t>
            </a:r>
            <a:r>
              <a:rPr sz="1550" spc="-170" dirty="0">
                <a:latin typeface="Times New Roman"/>
                <a:cs typeface="Times New Roman"/>
              </a:rPr>
              <a:t> </a:t>
            </a:r>
            <a:r>
              <a:rPr sz="2050" spc="120" dirty="0">
                <a:latin typeface="Symbol"/>
                <a:cs typeface="Symbol"/>
              </a:rPr>
              <a:t></a:t>
            </a:r>
            <a:r>
              <a:rPr sz="1550" spc="120" dirty="0">
                <a:latin typeface="Times New Roman"/>
                <a:cs typeface="Times New Roman"/>
              </a:rPr>
              <a:t>2</a:t>
            </a:r>
            <a:r>
              <a:rPr sz="1550" spc="-70" dirty="0">
                <a:latin typeface="Times New Roman"/>
                <a:cs typeface="Times New Roman"/>
              </a:rPr>
              <a:t> </a:t>
            </a:r>
            <a:r>
              <a:rPr sz="1550" spc="295" dirty="0">
                <a:latin typeface="Symbol"/>
                <a:cs typeface="Symbol"/>
              </a:rPr>
              <a:t></a:t>
            </a:r>
            <a:r>
              <a:rPr sz="1550" spc="-40" dirty="0">
                <a:latin typeface="Times New Roman"/>
                <a:cs typeface="Times New Roman"/>
              </a:rPr>
              <a:t> </a:t>
            </a:r>
            <a:r>
              <a:rPr sz="1550" i="1" spc="270" dirty="0">
                <a:latin typeface="Times New Roman"/>
                <a:cs typeface="Times New Roman"/>
              </a:rPr>
              <a:t>a</a:t>
            </a:r>
            <a:r>
              <a:rPr sz="1550" i="1" spc="-100" dirty="0">
                <a:latin typeface="Times New Roman"/>
                <a:cs typeface="Times New Roman"/>
              </a:rPr>
              <a:t> </a:t>
            </a:r>
            <a:r>
              <a:rPr sz="1550" spc="135" dirty="0">
                <a:latin typeface="Symbol"/>
                <a:cs typeface="Symbol"/>
              </a:rPr>
              <a:t></a:t>
            </a:r>
            <a:r>
              <a:rPr sz="1550" spc="-40" dirty="0">
                <a:latin typeface="Times New Roman"/>
                <a:cs typeface="Times New Roman"/>
              </a:rPr>
              <a:t> </a:t>
            </a:r>
            <a:r>
              <a:rPr sz="1550" i="1" spc="240" dirty="0">
                <a:latin typeface="Times New Roman"/>
                <a:cs typeface="Times New Roman"/>
              </a:rPr>
              <a:t>x</a:t>
            </a:r>
            <a:r>
              <a:rPr sz="1550" i="1" spc="484" dirty="0">
                <a:latin typeface="Times New Roman"/>
                <a:cs typeface="Times New Roman"/>
              </a:rPr>
              <a:t> </a:t>
            </a:r>
            <a:r>
              <a:rPr sz="2050" dirty="0">
                <a:latin typeface="Symbol"/>
                <a:cs typeface="Symbol"/>
              </a:rPr>
              <a:t></a:t>
            </a:r>
            <a:endParaRPr sz="2050">
              <a:latin typeface="Symbol"/>
              <a:cs typeface="Symbol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6023612" y="4481109"/>
            <a:ext cx="171450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0" spc="295" dirty="0">
                <a:latin typeface="Symbol"/>
                <a:cs typeface="Symbol"/>
              </a:rPr>
              <a:t>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6219512" y="3953423"/>
            <a:ext cx="395605" cy="6692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49554" indent="-191770">
              <a:lnSpc>
                <a:spcPct val="100000"/>
              </a:lnSpc>
              <a:spcBef>
                <a:spcPts val="110"/>
              </a:spcBef>
              <a:buFont typeface="Symbol"/>
              <a:buChar char=""/>
              <a:tabLst>
                <a:tab pos="249554" algn="l"/>
              </a:tabLst>
            </a:pPr>
            <a:r>
              <a:rPr sz="1550" i="1" spc="270" dirty="0">
                <a:latin typeface="Times New Roman"/>
                <a:cs typeface="Times New Roman"/>
              </a:rPr>
              <a:t>a</a:t>
            </a:r>
            <a:endParaRPr sz="15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335"/>
              </a:spcBef>
            </a:pPr>
            <a:r>
              <a:rPr sz="1550" u="sng" spc="204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550" u="sng" spc="27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</a:t>
            </a:r>
            <a:r>
              <a:rPr sz="1550" u="sng" spc="-18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4681061" y="4231542"/>
            <a:ext cx="1243330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10"/>
              </a:spcBef>
            </a:pPr>
            <a:r>
              <a:rPr sz="1550" spc="535" dirty="0">
                <a:latin typeface="Symbol"/>
                <a:cs typeface="Symbol"/>
              </a:rPr>
              <a:t></a:t>
            </a:r>
            <a:r>
              <a:rPr sz="1550" spc="535" dirty="0">
                <a:latin typeface="Times New Roman"/>
                <a:cs typeface="Times New Roman"/>
              </a:rPr>
              <a:t> </a:t>
            </a:r>
            <a:r>
              <a:rPr sz="1550" i="1" spc="240" dirty="0">
                <a:latin typeface="Times New Roman"/>
                <a:cs typeface="Times New Roman"/>
              </a:rPr>
              <a:t>x </a:t>
            </a:r>
            <a:r>
              <a:rPr sz="1550" spc="295" dirty="0">
                <a:latin typeface="Symbol"/>
                <a:cs typeface="Symbol"/>
              </a:rPr>
              <a:t></a:t>
            </a:r>
            <a:r>
              <a:rPr sz="1550" spc="-190" dirty="0">
                <a:latin typeface="Times New Roman"/>
                <a:cs typeface="Times New Roman"/>
              </a:rPr>
              <a:t> </a:t>
            </a:r>
            <a:r>
              <a:rPr sz="1550" i="1" spc="195" dirty="0">
                <a:latin typeface="Times New Roman"/>
                <a:cs typeface="Times New Roman"/>
              </a:rPr>
              <a:t>x</a:t>
            </a:r>
            <a:r>
              <a:rPr sz="1350" spc="292" baseline="-24691" dirty="0">
                <a:latin typeface="Times New Roman"/>
                <a:cs typeface="Times New Roman"/>
              </a:rPr>
              <a:t>0 </a:t>
            </a:r>
            <a:r>
              <a:rPr sz="1550" spc="295" dirty="0">
                <a:latin typeface="Symbol"/>
                <a:cs typeface="Symbol"/>
              </a:rPr>
              <a:t>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60" name="object 60"/>
          <p:cNvSpPr txBox="1"/>
          <p:nvPr/>
        </p:nvSpPr>
        <p:spPr>
          <a:xfrm>
            <a:off x="3026960" y="4646935"/>
            <a:ext cx="156845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0" spc="265" dirty="0">
                <a:latin typeface="Symbol"/>
                <a:cs typeface="Symbol"/>
              </a:rPr>
              <a:t>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3026960" y="4716581"/>
            <a:ext cx="156845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0" spc="265" dirty="0">
                <a:latin typeface="Symbol"/>
                <a:cs typeface="Symbol"/>
              </a:rPr>
              <a:t>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3026960" y="4004943"/>
            <a:ext cx="156845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0" spc="265" dirty="0">
                <a:latin typeface="Symbol"/>
                <a:cs typeface="Symbol"/>
              </a:rPr>
              <a:t>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3001560" y="4445402"/>
            <a:ext cx="1266190" cy="3397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325" spc="397" baseline="14336" dirty="0">
                <a:latin typeface="Symbol"/>
                <a:cs typeface="Symbol"/>
              </a:rPr>
              <a:t></a:t>
            </a:r>
            <a:r>
              <a:rPr sz="2325" spc="30" baseline="14336" dirty="0">
                <a:latin typeface="Times New Roman"/>
                <a:cs typeface="Times New Roman"/>
              </a:rPr>
              <a:t> </a:t>
            </a:r>
            <a:r>
              <a:rPr sz="1550" i="1" spc="150" dirty="0">
                <a:latin typeface="Times New Roman"/>
                <a:cs typeface="Times New Roman"/>
              </a:rPr>
              <a:t>f</a:t>
            </a:r>
            <a:r>
              <a:rPr sz="1550" i="1" spc="75" dirty="0">
                <a:latin typeface="Times New Roman"/>
                <a:cs typeface="Times New Roman"/>
              </a:rPr>
              <a:t> </a:t>
            </a:r>
            <a:r>
              <a:rPr sz="2325" spc="150" baseline="3584" dirty="0">
                <a:latin typeface="Symbol"/>
                <a:cs typeface="Symbol"/>
              </a:rPr>
              <a:t></a:t>
            </a:r>
            <a:r>
              <a:rPr sz="2050" spc="65" dirty="0">
                <a:latin typeface="Symbol"/>
                <a:cs typeface="Symbol"/>
              </a:rPr>
              <a:t></a:t>
            </a:r>
            <a:r>
              <a:rPr sz="1550" i="1" spc="229" dirty="0">
                <a:latin typeface="Times New Roman"/>
                <a:cs typeface="Times New Roman"/>
              </a:rPr>
              <a:t>x</a:t>
            </a:r>
            <a:r>
              <a:rPr sz="1350" spc="240" baseline="-24691" dirty="0">
                <a:latin typeface="Times New Roman"/>
                <a:cs typeface="Times New Roman"/>
              </a:rPr>
              <a:t>0</a:t>
            </a:r>
            <a:r>
              <a:rPr sz="1350" spc="120" baseline="-24691" dirty="0">
                <a:latin typeface="Times New Roman"/>
                <a:cs typeface="Times New Roman"/>
              </a:rPr>
              <a:t> </a:t>
            </a:r>
            <a:r>
              <a:rPr sz="2050" dirty="0">
                <a:latin typeface="Symbol"/>
                <a:cs typeface="Symbol"/>
              </a:rPr>
              <a:t></a:t>
            </a:r>
            <a:r>
              <a:rPr sz="2050" spc="-200" dirty="0">
                <a:latin typeface="Times New Roman"/>
                <a:cs typeface="Times New Roman"/>
              </a:rPr>
              <a:t> </a:t>
            </a:r>
            <a:r>
              <a:rPr sz="1550" spc="295" dirty="0">
                <a:latin typeface="Symbol"/>
                <a:cs typeface="Symbol"/>
              </a:rPr>
              <a:t></a:t>
            </a:r>
            <a:r>
              <a:rPr sz="1550" spc="100" dirty="0">
                <a:latin typeface="Times New Roman"/>
                <a:cs typeface="Times New Roman"/>
              </a:rPr>
              <a:t> </a:t>
            </a:r>
            <a:r>
              <a:rPr sz="1550" spc="295" dirty="0">
                <a:latin typeface="Symbol"/>
                <a:cs typeface="Symbol"/>
              </a:rPr>
              <a:t>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4335772" y="3925235"/>
            <a:ext cx="350520" cy="264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03835" indent="-191770">
              <a:lnSpc>
                <a:spcPct val="100000"/>
              </a:lnSpc>
              <a:spcBef>
                <a:spcPts val="110"/>
              </a:spcBef>
              <a:buFont typeface="Symbol"/>
              <a:buChar char=""/>
              <a:tabLst>
                <a:tab pos="204470" algn="l"/>
              </a:tabLst>
            </a:pPr>
            <a:r>
              <a:rPr sz="1550" i="1" spc="270" dirty="0">
                <a:latin typeface="Times New Roman"/>
                <a:cs typeface="Times New Roman"/>
              </a:rPr>
              <a:t>a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3001560" y="3861753"/>
            <a:ext cx="999490" cy="3397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325" spc="397" baseline="30465" dirty="0">
                <a:latin typeface="Symbol"/>
                <a:cs typeface="Symbol"/>
              </a:rPr>
              <a:t></a:t>
            </a:r>
            <a:r>
              <a:rPr sz="2325" spc="397" baseline="30465" dirty="0">
                <a:latin typeface="Times New Roman"/>
                <a:cs typeface="Times New Roman"/>
              </a:rPr>
              <a:t> </a:t>
            </a:r>
            <a:r>
              <a:rPr sz="1550" i="1" spc="150" dirty="0">
                <a:latin typeface="Times New Roman"/>
                <a:cs typeface="Times New Roman"/>
              </a:rPr>
              <a:t>f </a:t>
            </a:r>
            <a:r>
              <a:rPr sz="2050" spc="155" dirty="0">
                <a:latin typeface="Symbol"/>
                <a:cs typeface="Symbol"/>
              </a:rPr>
              <a:t></a:t>
            </a:r>
            <a:r>
              <a:rPr sz="1550" i="1" spc="155" dirty="0">
                <a:latin typeface="Times New Roman"/>
                <a:cs typeface="Times New Roman"/>
              </a:rPr>
              <a:t>x </a:t>
            </a:r>
            <a:r>
              <a:rPr sz="2050" dirty="0">
                <a:latin typeface="Symbol"/>
                <a:cs typeface="Symbol"/>
              </a:rPr>
              <a:t></a:t>
            </a:r>
            <a:r>
              <a:rPr sz="2050" spc="-200" dirty="0">
                <a:latin typeface="Times New Roman"/>
                <a:cs typeface="Times New Roman"/>
              </a:rPr>
              <a:t> </a:t>
            </a:r>
            <a:r>
              <a:rPr sz="1550" spc="295" dirty="0">
                <a:latin typeface="Symbol"/>
                <a:cs typeface="Symbol"/>
              </a:rPr>
              <a:t>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1101153" y="4168060"/>
            <a:ext cx="2120900" cy="4826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ts val="2090"/>
              </a:lnSpc>
              <a:spcBef>
                <a:spcPts val="110"/>
              </a:spcBef>
              <a:tabLst>
                <a:tab pos="1229995" algn="l"/>
              </a:tabLst>
            </a:pPr>
            <a:r>
              <a:rPr sz="1550" spc="540" dirty="0">
                <a:latin typeface="PMingLiU"/>
                <a:cs typeface="PMingLiU"/>
              </a:rPr>
              <a:t>令</a:t>
            </a:r>
            <a:r>
              <a:rPr sz="1550" i="1" spc="150" dirty="0">
                <a:latin typeface="Times New Roman"/>
                <a:cs typeface="Times New Roman"/>
              </a:rPr>
              <a:t>f</a:t>
            </a:r>
            <a:r>
              <a:rPr sz="1550" i="1" spc="105" dirty="0">
                <a:latin typeface="Times New Roman"/>
                <a:cs typeface="Times New Roman"/>
              </a:rPr>
              <a:t> </a:t>
            </a:r>
            <a:r>
              <a:rPr sz="2050" spc="145" dirty="0">
                <a:latin typeface="Symbol"/>
                <a:cs typeface="Symbol"/>
              </a:rPr>
              <a:t></a:t>
            </a:r>
            <a:r>
              <a:rPr sz="1550" i="1" spc="145" dirty="0">
                <a:latin typeface="Times New Roman"/>
                <a:cs typeface="Times New Roman"/>
              </a:rPr>
              <a:t>x</a:t>
            </a:r>
            <a:r>
              <a:rPr sz="2050" spc="145" dirty="0">
                <a:latin typeface="Symbol"/>
                <a:cs typeface="Symbol"/>
              </a:rPr>
              <a:t></a:t>
            </a:r>
            <a:r>
              <a:rPr sz="2050" spc="-195" dirty="0">
                <a:latin typeface="Times New Roman"/>
                <a:cs typeface="Times New Roman"/>
              </a:rPr>
              <a:t> </a:t>
            </a:r>
            <a:r>
              <a:rPr sz="1550" spc="295" dirty="0">
                <a:latin typeface="Symbol"/>
                <a:cs typeface="Symbol"/>
              </a:rPr>
              <a:t></a:t>
            </a:r>
            <a:r>
              <a:rPr sz="1550" spc="295" dirty="0">
                <a:latin typeface="Times New Roman"/>
                <a:cs typeface="Times New Roman"/>
              </a:rPr>
              <a:t>	</a:t>
            </a:r>
            <a:r>
              <a:rPr sz="1550" spc="295" dirty="0">
                <a:latin typeface="Symbol"/>
                <a:cs typeface="Symbol"/>
              </a:rPr>
              <a:t></a:t>
            </a:r>
            <a:r>
              <a:rPr sz="1550" spc="-50" dirty="0">
                <a:latin typeface="Times New Roman"/>
                <a:cs typeface="Times New Roman"/>
              </a:rPr>
              <a:t> </a:t>
            </a:r>
            <a:r>
              <a:rPr sz="1550" i="1" spc="270" dirty="0">
                <a:latin typeface="Times New Roman"/>
                <a:cs typeface="Times New Roman"/>
              </a:rPr>
              <a:t>a</a:t>
            </a:r>
            <a:r>
              <a:rPr sz="1550" i="1" spc="50" dirty="0">
                <a:latin typeface="Times New Roman"/>
                <a:cs typeface="Times New Roman"/>
              </a:rPr>
              <a:t> </a:t>
            </a:r>
            <a:r>
              <a:rPr sz="1550" spc="535" dirty="0">
                <a:latin typeface="Symbol"/>
                <a:cs typeface="Symbol"/>
              </a:rPr>
              <a:t></a:t>
            </a:r>
            <a:r>
              <a:rPr sz="1550" spc="75" dirty="0">
                <a:latin typeface="Times New Roman"/>
                <a:cs typeface="Times New Roman"/>
              </a:rPr>
              <a:t> </a:t>
            </a:r>
            <a:r>
              <a:rPr sz="2325" spc="397" baseline="-8960" dirty="0">
                <a:latin typeface="Symbol"/>
                <a:cs typeface="Symbol"/>
              </a:rPr>
              <a:t></a:t>
            </a:r>
            <a:endParaRPr sz="2325" baseline="-8960">
              <a:latin typeface="Symbol"/>
              <a:cs typeface="Symbol"/>
            </a:endParaRPr>
          </a:p>
          <a:p>
            <a:pPr marL="79375" algn="ctr">
              <a:lnSpc>
                <a:spcPts val="1490"/>
              </a:lnSpc>
            </a:pPr>
            <a:r>
              <a:rPr sz="1550" i="1" spc="240" dirty="0">
                <a:latin typeface="Times New Roman"/>
                <a:cs typeface="Times New Roman"/>
              </a:rPr>
              <a:t>x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4009413" y="1259786"/>
            <a:ext cx="858519" cy="0"/>
          </a:xfrm>
          <a:custGeom>
            <a:avLst/>
            <a:gdLst/>
            <a:ahLst/>
            <a:cxnLst/>
            <a:rect l="l" t="t" r="r" b="b"/>
            <a:pathLst>
              <a:path w="858520">
                <a:moveTo>
                  <a:pt x="0" y="0"/>
                </a:moveTo>
                <a:lnTo>
                  <a:pt x="858311" y="0"/>
                </a:lnTo>
              </a:path>
            </a:pathLst>
          </a:custGeom>
          <a:ln w="105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 txBox="1"/>
          <p:nvPr/>
        </p:nvSpPr>
        <p:spPr>
          <a:xfrm>
            <a:off x="4606056" y="1427324"/>
            <a:ext cx="128270" cy="205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150" spc="229" dirty="0">
                <a:latin typeface="Times New Roman"/>
                <a:cs typeface="Times New Roman"/>
              </a:rPr>
              <a:t>0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4095912" y="808854"/>
            <a:ext cx="787400" cy="4330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2000" i="1" spc="210" dirty="0">
                <a:latin typeface="Times New Roman"/>
                <a:cs typeface="Times New Roman"/>
              </a:rPr>
              <a:t>f</a:t>
            </a:r>
            <a:r>
              <a:rPr sz="2000" i="1" spc="105" dirty="0">
                <a:latin typeface="Times New Roman"/>
                <a:cs typeface="Times New Roman"/>
              </a:rPr>
              <a:t> </a:t>
            </a:r>
            <a:r>
              <a:rPr sz="2650" spc="80" dirty="0">
                <a:latin typeface="Symbol"/>
                <a:cs typeface="Symbol"/>
              </a:rPr>
              <a:t></a:t>
            </a:r>
            <a:r>
              <a:rPr sz="2000" i="1" spc="285" dirty="0">
                <a:latin typeface="Times New Roman"/>
                <a:cs typeface="Times New Roman"/>
              </a:rPr>
              <a:t>x</a:t>
            </a:r>
            <a:r>
              <a:rPr sz="1725" spc="345" baseline="-24154" dirty="0">
                <a:latin typeface="Times New Roman"/>
                <a:cs typeface="Times New Roman"/>
              </a:rPr>
              <a:t>0</a:t>
            </a:r>
            <a:r>
              <a:rPr sz="1725" spc="104" baseline="-24154" dirty="0">
                <a:latin typeface="Times New Roman"/>
                <a:cs typeface="Times New Roman"/>
              </a:rPr>
              <a:t> </a:t>
            </a:r>
            <a:r>
              <a:rPr sz="2650" spc="20" dirty="0">
                <a:latin typeface="Symbol"/>
                <a:cs typeface="Symbol"/>
              </a:rPr>
              <a:t></a:t>
            </a:r>
            <a:endParaRPr sz="2650">
              <a:latin typeface="Symbol"/>
              <a:cs typeface="Symbol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4096315" y="1173312"/>
            <a:ext cx="786130" cy="4330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25"/>
              </a:spcBef>
              <a:tabLst>
                <a:tab pos="669925" algn="l"/>
              </a:tabLst>
            </a:pPr>
            <a:r>
              <a:rPr sz="2000" i="1" spc="210" dirty="0">
                <a:latin typeface="Times New Roman"/>
                <a:cs typeface="Times New Roman"/>
              </a:rPr>
              <a:t>f</a:t>
            </a:r>
            <a:r>
              <a:rPr sz="2000" i="1" spc="70" dirty="0">
                <a:latin typeface="Times New Roman"/>
                <a:cs typeface="Times New Roman"/>
              </a:rPr>
              <a:t> </a:t>
            </a:r>
            <a:r>
              <a:rPr sz="3000" spc="187" baseline="2777" dirty="0">
                <a:latin typeface="Symbol"/>
                <a:cs typeface="Symbol"/>
              </a:rPr>
              <a:t></a:t>
            </a:r>
            <a:r>
              <a:rPr sz="2650" spc="75" dirty="0">
                <a:latin typeface="Symbol"/>
                <a:cs typeface="Symbol"/>
              </a:rPr>
              <a:t></a:t>
            </a:r>
            <a:r>
              <a:rPr sz="2000" i="1" spc="335" dirty="0">
                <a:latin typeface="Times New Roman"/>
                <a:cs typeface="Times New Roman"/>
              </a:rPr>
              <a:t>x</a:t>
            </a:r>
            <a:r>
              <a:rPr sz="2000" i="1" dirty="0">
                <a:latin typeface="Times New Roman"/>
                <a:cs typeface="Times New Roman"/>
              </a:rPr>
              <a:t>	</a:t>
            </a:r>
            <a:r>
              <a:rPr sz="2650" spc="20" dirty="0">
                <a:latin typeface="Symbol"/>
                <a:cs typeface="Symbol"/>
              </a:rPr>
              <a:t></a:t>
            </a:r>
            <a:endParaRPr sz="2650">
              <a:latin typeface="Symbol"/>
              <a:cs typeface="Symbol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677468" y="1054034"/>
            <a:ext cx="3300095" cy="3346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518159" indent="-493395">
              <a:lnSpc>
                <a:spcPct val="100000"/>
              </a:lnSpc>
              <a:spcBef>
                <a:spcPts val="125"/>
              </a:spcBef>
              <a:buClr>
                <a:srgbClr val="6FAC46"/>
              </a:buClr>
              <a:buSzPct val="140000"/>
              <a:buFont typeface="Wingdings"/>
              <a:buChar char=""/>
              <a:tabLst>
                <a:tab pos="518159" algn="l"/>
                <a:tab pos="518795" algn="l"/>
              </a:tabLst>
            </a:pPr>
            <a:r>
              <a:rPr sz="2000" spc="775" dirty="0">
                <a:latin typeface="PMingLiU"/>
                <a:cs typeface="PMingLiU"/>
              </a:rPr>
              <a:t>牛</a:t>
            </a:r>
            <a:r>
              <a:rPr sz="2000" spc="765" dirty="0">
                <a:latin typeface="PMingLiU"/>
                <a:cs typeface="PMingLiU"/>
              </a:rPr>
              <a:t>顿</a:t>
            </a:r>
            <a:r>
              <a:rPr sz="2000" spc="775" dirty="0">
                <a:latin typeface="PMingLiU"/>
                <a:cs typeface="PMingLiU"/>
              </a:rPr>
              <a:t>公</a:t>
            </a:r>
            <a:r>
              <a:rPr sz="2000" spc="765" dirty="0">
                <a:latin typeface="PMingLiU"/>
                <a:cs typeface="PMingLiU"/>
              </a:rPr>
              <a:t>式</a:t>
            </a:r>
            <a:r>
              <a:rPr sz="2000" spc="325" dirty="0">
                <a:latin typeface="PMingLiU"/>
                <a:cs typeface="PMingLiU"/>
              </a:rPr>
              <a:t>：</a:t>
            </a:r>
            <a:r>
              <a:rPr sz="2000" i="1" spc="325" dirty="0">
                <a:latin typeface="Times New Roman"/>
                <a:cs typeface="Times New Roman"/>
              </a:rPr>
              <a:t>x</a:t>
            </a:r>
            <a:r>
              <a:rPr sz="2000" i="1" spc="95" dirty="0">
                <a:latin typeface="Times New Roman"/>
                <a:cs typeface="Times New Roman"/>
              </a:rPr>
              <a:t> </a:t>
            </a:r>
            <a:r>
              <a:rPr sz="2000" spc="415" dirty="0">
                <a:latin typeface="Symbol"/>
                <a:cs typeface="Symbol"/>
              </a:rPr>
              <a:t></a:t>
            </a:r>
            <a:r>
              <a:rPr sz="2000" spc="180" dirty="0">
                <a:latin typeface="Times New Roman"/>
                <a:cs typeface="Times New Roman"/>
              </a:rPr>
              <a:t> </a:t>
            </a:r>
            <a:r>
              <a:rPr sz="2000" i="1" spc="260" dirty="0">
                <a:latin typeface="Times New Roman"/>
                <a:cs typeface="Times New Roman"/>
              </a:rPr>
              <a:t>x</a:t>
            </a:r>
            <a:r>
              <a:rPr sz="1725" spc="390" baseline="-24154" dirty="0">
                <a:latin typeface="Times New Roman"/>
                <a:cs typeface="Times New Roman"/>
              </a:rPr>
              <a:t>0</a:t>
            </a:r>
            <a:r>
              <a:rPr sz="1725" spc="577" baseline="-24154" dirty="0">
                <a:latin typeface="Times New Roman"/>
                <a:cs typeface="Times New Roman"/>
              </a:rPr>
              <a:t> </a:t>
            </a:r>
            <a:r>
              <a:rPr sz="2000" spc="415" dirty="0">
                <a:latin typeface="Symbol"/>
                <a:cs typeface="Symbol"/>
              </a:rPr>
              <a:t></a:t>
            </a:r>
            <a:endParaRPr sz="2000">
              <a:latin typeface="Symbol"/>
              <a:cs typeface="Symbol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4420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Code2</a:t>
            </a:r>
          </a:p>
        </p:txBody>
      </p:sp>
      <p:sp>
        <p:nvSpPr>
          <p:cNvPr id="4" name="object 4"/>
          <p:cNvSpPr/>
          <p:nvPr/>
        </p:nvSpPr>
        <p:spPr>
          <a:xfrm>
            <a:off x="702138" y="1328608"/>
            <a:ext cx="3161627" cy="32284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590398" y="1351143"/>
            <a:ext cx="4029180" cy="27658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2768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拟牛顿的思路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7542" y="683238"/>
            <a:ext cx="7713345" cy="43376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41300" marR="5080" indent="-228600" algn="just">
              <a:lnSpc>
                <a:spcPct val="150000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求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Hessian</a:t>
            </a: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矩阵的逆影响算法效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率</a:t>
            </a: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，同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时</a:t>
            </a: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，搜索 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方向并非严格需要负梯度方向或者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牛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顿方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向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；因 </a:t>
            </a: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此，可以用近似矩阵代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替Hessian矩阵，只要满 足该矩阵正定、容易求逆，或者可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以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通过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若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干步 </a:t>
            </a: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递推公式计算得到。</a:t>
            </a:r>
            <a:endParaRPr sz="2800">
              <a:latin typeface="Microsoft YaHei"/>
              <a:cs typeface="Microsoft YaHei"/>
            </a:endParaRPr>
          </a:p>
          <a:p>
            <a:pPr marL="697865" lvl="1" indent="-323215" algn="just">
              <a:lnSpc>
                <a:spcPct val="100000"/>
              </a:lnSpc>
              <a:spcBef>
                <a:spcPts val="1545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400" spc="-5" dirty="0">
                <a:solidFill>
                  <a:srgbClr val="171616"/>
                </a:solidFill>
                <a:latin typeface="Microsoft YaHei"/>
                <a:cs typeface="Microsoft YaHei"/>
              </a:rPr>
              <a:t>DFP：Davidon </a:t>
            </a: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– </a:t>
            </a:r>
            <a:r>
              <a:rPr sz="2400" spc="-15" dirty="0">
                <a:solidFill>
                  <a:srgbClr val="171616"/>
                </a:solidFill>
                <a:latin typeface="Microsoft YaHei"/>
                <a:cs typeface="Microsoft YaHei"/>
              </a:rPr>
              <a:t>Fletcher </a:t>
            </a: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–</a:t>
            </a:r>
            <a:r>
              <a:rPr sz="2400" spc="3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400" spc="-25" dirty="0">
                <a:solidFill>
                  <a:srgbClr val="171616"/>
                </a:solidFill>
                <a:latin typeface="Microsoft YaHei"/>
                <a:cs typeface="Microsoft YaHei"/>
              </a:rPr>
              <a:t>Powell</a:t>
            </a:r>
            <a:endParaRPr sz="2400">
              <a:latin typeface="Microsoft YaHei"/>
              <a:cs typeface="Microsoft YaHei"/>
            </a:endParaRPr>
          </a:p>
          <a:p>
            <a:pPr marL="697865" lvl="1" indent="-323215" algn="just">
              <a:lnSpc>
                <a:spcPct val="100000"/>
              </a:lnSpc>
              <a:spcBef>
                <a:spcPts val="1440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400" spc="-10" dirty="0">
                <a:solidFill>
                  <a:srgbClr val="171616"/>
                </a:solidFill>
                <a:latin typeface="Microsoft YaHei"/>
                <a:cs typeface="Microsoft YaHei"/>
              </a:rPr>
              <a:t>BFGS：Broyden </a:t>
            </a: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– </a:t>
            </a:r>
            <a:r>
              <a:rPr sz="2400" spc="-10" dirty="0">
                <a:solidFill>
                  <a:srgbClr val="171616"/>
                </a:solidFill>
                <a:latin typeface="Microsoft YaHei"/>
                <a:cs typeface="Microsoft YaHei"/>
              </a:rPr>
              <a:t>Fletcher </a:t>
            </a: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– </a:t>
            </a:r>
            <a:r>
              <a:rPr sz="2400" spc="-5" dirty="0">
                <a:solidFill>
                  <a:srgbClr val="171616"/>
                </a:solidFill>
                <a:latin typeface="Microsoft YaHei"/>
                <a:cs typeface="Microsoft YaHei"/>
              </a:rPr>
              <a:t>Goldfarb </a:t>
            </a: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-</a:t>
            </a:r>
            <a:r>
              <a:rPr sz="2400" spc="65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400" spc="-5" dirty="0">
                <a:solidFill>
                  <a:srgbClr val="171616"/>
                </a:solidFill>
                <a:latin typeface="Microsoft YaHei"/>
                <a:cs typeface="Microsoft YaHei"/>
              </a:rPr>
              <a:t>Shanno</a:t>
            </a:r>
            <a:endParaRPr sz="2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二阶近似</a:t>
            </a:r>
          </a:p>
        </p:txBody>
      </p:sp>
      <p:sp>
        <p:nvSpPr>
          <p:cNvPr id="3" name="object 3"/>
          <p:cNvSpPr/>
          <p:nvPr/>
        </p:nvSpPr>
        <p:spPr>
          <a:xfrm>
            <a:off x="4403146" y="2259636"/>
            <a:ext cx="163830" cy="0"/>
          </a:xfrm>
          <a:custGeom>
            <a:avLst/>
            <a:gdLst/>
            <a:ahLst/>
            <a:cxnLst/>
            <a:rect l="l" t="t" r="r" b="b"/>
            <a:pathLst>
              <a:path w="163829">
                <a:moveTo>
                  <a:pt x="0" y="0"/>
                </a:moveTo>
                <a:lnTo>
                  <a:pt x="163660" y="0"/>
                </a:lnTo>
              </a:path>
            </a:pathLst>
          </a:custGeom>
          <a:ln w="859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024337" y="2801658"/>
            <a:ext cx="163830" cy="0"/>
          </a:xfrm>
          <a:custGeom>
            <a:avLst/>
            <a:gdLst/>
            <a:ahLst/>
            <a:cxnLst/>
            <a:rect l="l" t="t" r="r" b="b"/>
            <a:pathLst>
              <a:path w="163829">
                <a:moveTo>
                  <a:pt x="0" y="0"/>
                </a:moveTo>
                <a:lnTo>
                  <a:pt x="163211" y="0"/>
                </a:lnTo>
              </a:path>
            </a:pathLst>
          </a:custGeom>
          <a:ln w="859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607570" y="4138964"/>
            <a:ext cx="6921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022482" y="2772758"/>
            <a:ext cx="6921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342859" y="2772758"/>
            <a:ext cx="6921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976088" y="2616693"/>
            <a:ext cx="113030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185" dirty="0">
                <a:latin typeface="Times New Roman"/>
                <a:cs typeface="Times New Roman"/>
              </a:rPr>
              <a:t>T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817142" y="2772758"/>
            <a:ext cx="6921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084677" y="2616693"/>
            <a:ext cx="113030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185" dirty="0">
                <a:latin typeface="Times New Roman"/>
                <a:cs typeface="Times New Roman"/>
              </a:rPr>
              <a:t>T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930209" y="2772758"/>
            <a:ext cx="174688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1007110" algn="l"/>
                <a:tab pos="1689735" algn="l"/>
              </a:tabLst>
            </a:pPr>
            <a:r>
              <a:rPr sz="900" i="1" spc="90" dirty="0">
                <a:latin typeface="Times New Roman"/>
                <a:cs typeface="Times New Roman"/>
              </a:rPr>
              <a:t>i	i	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01291" y="2230231"/>
            <a:ext cx="6921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721668" y="2230231"/>
            <a:ext cx="6921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355346" y="2074166"/>
            <a:ext cx="113030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185" dirty="0">
                <a:latin typeface="Times New Roman"/>
                <a:cs typeface="Times New Roman"/>
              </a:rPr>
              <a:t>T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195951" y="2230231"/>
            <a:ext cx="6921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763193" y="2074166"/>
            <a:ext cx="113030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185" dirty="0">
                <a:latin typeface="Times New Roman"/>
                <a:cs typeface="Times New Roman"/>
              </a:rPr>
              <a:t>T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603776" y="2230231"/>
            <a:ext cx="53149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474345" algn="l"/>
              </a:tabLst>
            </a:pPr>
            <a:r>
              <a:rPr sz="900" i="1" spc="90" dirty="0">
                <a:latin typeface="Times New Roman"/>
                <a:cs typeface="Times New Roman"/>
              </a:rPr>
              <a:t>i	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608703" y="2230231"/>
            <a:ext cx="6921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397708" y="4293315"/>
            <a:ext cx="1664335" cy="2914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600" spc="520" dirty="0">
                <a:latin typeface="Symbol"/>
                <a:cs typeface="Symbol"/>
              </a:rPr>
              <a:t></a:t>
            </a:r>
            <a:r>
              <a:rPr sz="1600" spc="-270" dirty="0">
                <a:latin typeface="Times New Roman"/>
                <a:cs typeface="Times New Roman"/>
              </a:rPr>
              <a:t> </a:t>
            </a:r>
            <a:r>
              <a:rPr sz="1600" i="1" spc="225" dirty="0">
                <a:latin typeface="Times New Roman"/>
                <a:cs typeface="Times New Roman"/>
              </a:rPr>
              <a:t>C</a:t>
            </a:r>
            <a:r>
              <a:rPr sz="1350" i="1" spc="337" baseline="-24691" dirty="0">
                <a:latin typeface="Times New Roman"/>
                <a:cs typeface="Times New Roman"/>
              </a:rPr>
              <a:t>i </a:t>
            </a:r>
            <a:r>
              <a:rPr sz="1600" spc="254" dirty="0">
                <a:latin typeface="Symbol"/>
                <a:cs typeface="Symbol"/>
              </a:rPr>
              <a:t></a:t>
            </a:r>
            <a:r>
              <a:rPr sz="1600" i="1" spc="254" dirty="0">
                <a:latin typeface="Times New Roman"/>
                <a:cs typeface="Times New Roman"/>
              </a:rPr>
              <a:t>g</a:t>
            </a:r>
            <a:r>
              <a:rPr sz="1350" i="1" spc="382" baseline="-24691" dirty="0">
                <a:latin typeface="Times New Roman"/>
                <a:cs typeface="Times New Roman"/>
              </a:rPr>
              <a:t>i </a:t>
            </a:r>
            <a:r>
              <a:rPr sz="1600" spc="285" dirty="0">
                <a:latin typeface="Symbol"/>
                <a:cs typeface="Symbol"/>
              </a:rPr>
              <a:t></a:t>
            </a:r>
            <a:r>
              <a:rPr sz="1600" spc="285" dirty="0">
                <a:latin typeface="Times New Roman"/>
                <a:cs typeface="Times New Roman"/>
              </a:rPr>
              <a:t> </a:t>
            </a:r>
            <a:r>
              <a:rPr sz="1600" spc="229" dirty="0">
                <a:latin typeface="Symbol"/>
                <a:cs typeface="Symbol"/>
              </a:rPr>
              <a:t></a:t>
            </a:r>
            <a:r>
              <a:rPr sz="1750" i="1" spc="229" dirty="0">
                <a:latin typeface="Symbol"/>
                <a:cs typeface="Symbol"/>
              </a:rPr>
              <a:t></a:t>
            </a:r>
            <a:r>
              <a:rPr sz="1350" i="1" spc="345" baseline="-24691" dirty="0">
                <a:latin typeface="Times New Roman"/>
                <a:cs typeface="Times New Roman"/>
              </a:rPr>
              <a:t>i</a:t>
            </a:r>
            <a:endParaRPr sz="1350" baseline="-24691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423110" y="3938949"/>
            <a:ext cx="2642235" cy="346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68985" algn="l"/>
                <a:tab pos="1134745" algn="l"/>
                <a:tab pos="1728470" algn="l"/>
                <a:tab pos="2318385" algn="l"/>
              </a:tabLst>
            </a:pPr>
            <a:r>
              <a:rPr sz="1600" spc="520" dirty="0">
                <a:latin typeface="Symbol"/>
                <a:cs typeface="Symbol"/>
              </a:rPr>
              <a:t></a:t>
            </a:r>
            <a:r>
              <a:rPr sz="1600" spc="165" dirty="0">
                <a:latin typeface="Times New Roman"/>
                <a:cs typeface="Times New Roman"/>
              </a:rPr>
              <a:t> </a:t>
            </a:r>
            <a:r>
              <a:rPr sz="1600" i="1" spc="380" dirty="0">
                <a:latin typeface="Times New Roman"/>
                <a:cs typeface="Times New Roman"/>
              </a:rPr>
              <a:t>H	</a:t>
            </a:r>
            <a:r>
              <a:rPr sz="2100" spc="160" dirty="0">
                <a:latin typeface="Symbol"/>
                <a:cs typeface="Symbol"/>
              </a:rPr>
              <a:t></a:t>
            </a:r>
            <a:r>
              <a:rPr sz="1600" i="1" spc="160" dirty="0">
                <a:latin typeface="Times New Roman"/>
                <a:cs typeface="Times New Roman"/>
              </a:rPr>
              <a:t>g	</a:t>
            </a:r>
            <a:r>
              <a:rPr sz="1600" spc="285" dirty="0">
                <a:latin typeface="Symbol"/>
                <a:cs typeface="Symbol"/>
              </a:rPr>
              <a:t></a:t>
            </a:r>
            <a:r>
              <a:rPr sz="1600" spc="65" dirty="0">
                <a:latin typeface="Times New Roman"/>
                <a:cs typeface="Times New Roman"/>
              </a:rPr>
              <a:t> </a:t>
            </a:r>
            <a:r>
              <a:rPr sz="1600" i="1" spc="260" dirty="0">
                <a:latin typeface="Times New Roman"/>
                <a:cs typeface="Times New Roman"/>
              </a:rPr>
              <a:t>g	</a:t>
            </a:r>
            <a:r>
              <a:rPr sz="2100" spc="-5" dirty="0">
                <a:latin typeface="Symbol"/>
                <a:cs typeface="Symbol"/>
              </a:rPr>
              <a:t></a:t>
            </a:r>
            <a:r>
              <a:rPr sz="2100" spc="-204" dirty="0">
                <a:latin typeface="Times New Roman"/>
                <a:cs typeface="Times New Roman"/>
              </a:rPr>
              <a:t> </a:t>
            </a:r>
            <a:r>
              <a:rPr sz="1600" spc="285" dirty="0">
                <a:latin typeface="Symbol"/>
                <a:cs typeface="Symbol"/>
              </a:rPr>
              <a:t></a:t>
            </a:r>
            <a:r>
              <a:rPr sz="1600" spc="-100" dirty="0">
                <a:latin typeface="Times New Roman"/>
                <a:cs typeface="Times New Roman"/>
              </a:rPr>
              <a:t> </a:t>
            </a:r>
            <a:r>
              <a:rPr sz="1750" i="1" spc="195" dirty="0">
                <a:latin typeface="Symbol"/>
                <a:cs typeface="Symbol"/>
              </a:rPr>
              <a:t></a:t>
            </a:r>
            <a:r>
              <a:rPr sz="1750" spc="195" dirty="0">
                <a:latin typeface="Times New Roman"/>
                <a:cs typeface="Times New Roman"/>
              </a:rPr>
              <a:t>	</a:t>
            </a:r>
            <a:r>
              <a:rPr sz="1600" spc="285" dirty="0">
                <a:latin typeface="Symbol"/>
                <a:cs typeface="Symbol"/>
              </a:rPr>
              <a:t></a:t>
            </a:r>
            <a:r>
              <a:rPr sz="1600" spc="-295" dirty="0">
                <a:latin typeface="Times New Roman"/>
                <a:cs typeface="Times New Roman"/>
              </a:rPr>
              <a:t> </a:t>
            </a:r>
            <a:r>
              <a:rPr sz="1750" i="1" spc="195" dirty="0">
                <a:latin typeface="Symbol"/>
                <a:cs typeface="Symbol"/>
              </a:rPr>
              <a:t></a:t>
            </a:r>
            <a:endParaRPr sz="1750">
              <a:latin typeface="Symbol"/>
              <a:cs typeface="Symbo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423108" y="3604654"/>
            <a:ext cx="2779395" cy="346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75970" algn="l"/>
                <a:tab pos="1268095" algn="l"/>
                <a:tab pos="2267585" algn="l"/>
              </a:tabLst>
            </a:pPr>
            <a:r>
              <a:rPr sz="1600" spc="520" dirty="0">
                <a:latin typeface="Symbol"/>
                <a:cs typeface="Symbol"/>
              </a:rPr>
              <a:t></a:t>
            </a:r>
            <a:r>
              <a:rPr sz="1600" spc="195" dirty="0">
                <a:latin typeface="Times New Roman"/>
                <a:cs typeface="Times New Roman"/>
              </a:rPr>
              <a:t> </a:t>
            </a:r>
            <a:r>
              <a:rPr sz="1600" i="1" spc="260" dirty="0">
                <a:latin typeface="Times New Roman"/>
                <a:cs typeface="Times New Roman"/>
              </a:rPr>
              <a:t>g	</a:t>
            </a:r>
            <a:r>
              <a:rPr sz="1600" spc="285" dirty="0">
                <a:latin typeface="Symbol"/>
                <a:cs typeface="Symbol"/>
              </a:rPr>
              <a:t></a:t>
            </a:r>
            <a:r>
              <a:rPr sz="1600" spc="60" dirty="0">
                <a:latin typeface="Times New Roman"/>
                <a:cs typeface="Times New Roman"/>
              </a:rPr>
              <a:t> </a:t>
            </a:r>
            <a:r>
              <a:rPr sz="1600" i="1" spc="260" dirty="0">
                <a:latin typeface="Times New Roman"/>
                <a:cs typeface="Times New Roman"/>
              </a:rPr>
              <a:t>g	</a:t>
            </a:r>
            <a:r>
              <a:rPr sz="1600" spc="285" dirty="0">
                <a:latin typeface="Symbol"/>
                <a:cs typeface="Symbol"/>
              </a:rPr>
              <a:t></a:t>
            </a:r>
            <a:r>
              <a:rPr sz="1600" spc="160" dirty="0">
                <a:latin typeface="Times New Roman"/>
                <a:cs typeface="Times New Roman"/>
              </a:rPr>
              <a:t> </a:t>
            </a:r>
            <a:r>
              <a:rPr sz="1600" i="1" spc="380" dirty="0">
                <a:latin typeface="Times New Roman"/>
                <a:cs typeface="Times New Roman"/>
              </a:rPr>
              <a:t>H</a:t>
            </a:r>
            <a:r>
              <a:rPr sz="1600" i="1" spc="385" dirty="0">
                <a:latin typeface="Times New Roman"/>
                <a:cs typeface="Times New Roman"/>
              </a:rPr>
              <a:t> </a:t>
            </a:r>
            <a:r>
              <a:rPr sz="2100" spc="-20" dirty="0">
                <a:latin typeface="Symbol"/>
                <a:cs typeface="Symbol"/>
              </a:rPr>
              <a:t></a:t>
            </a:r>
            <a:r>
              <a:rPr sz="1750" i="1" spc="-20" dirty="0">
                <a:latin typeface="Symbol"/>
                <a:cs typeface="Symbol"/>
              </a:rPr>
              <a:t></a:t>
            </a:r>
            <a:r>
              <a:rPr sz="1750" spc="-20" dirty="0">
                <a:latin typeface="Times New Roman"/>
                <a:cs typeface="Times New Roman"/>
              </a:rPr>
              <a:t>	</a:t>
            </a:r>
            <a:r>
              <a:rPr sz="1600" spc="285" dirty="0">
                <a:latin typeface="Symbol"/>
                <a:cs typeface="Symbol"/>
              </a:rPr>
              <a:t></a:t>
            </a:r>
            <a:r>
              <a:rPr sz="1600" spc="-170" dirty="0">
                <a:latin typeface="Times New Roman"/>
                <a:cs typeface="Times New Roman"/>
              </a:rPr>
              <a:t> </a:t>
            </a:r>
            <a:r>
              <a:rPr sz="1750" i="1" spc="195" dirty="0">
                <a:latin typeface="Symbol"/>
                <a:cs typeface="Symbol"/>
              </a:rPr>
              <a:t></a:t>
            </a:r>
            <a:r>
              <a:rPr sz="1750" i="1" spc="19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Symbol"/>
                <a:cs typeface="Symbol"/>
              </a:rPr>
              <a:t></a:t>
            </a:r>
            <a:endParaRPr sz="2100">
              <a:latin typeface="Symbol"/>
              <a:cs typeface="Symbo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127850" y="2572733"/>
            <a:ext cx="1096645" cy="346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i="1" spc="380" dirty="0">
                <a:latin typeface="Times New Roman"/>
                <a:cs typeface="Times New Roman"/>
              </a:rPr>
              <a:t>H </a:t>
            </a:r>
            <a:r>
              <a:rPr sz="2100" spc="-20" dirty="0">
                <a:latin typeface="Symbol"/>
                <a:cs typeface="Symbol"/>
              </a:rPr>
              <a:t></a:t>
            </a:r>
            <a:r>
              <a:rPr sz="1750" i="1" spc="-20" dirty="0">
                <a:latin typeface="Symbol"/>
                <a:cs typeface="Symbol"/>
              </a:rPr>
              <a:t></a:t>
            </a:r>
            <a:r>
              <a:rPr sz="1750" i="1" spc="-20" dirty="0">
                <a:latin typeface="Times New Roman"/>
                <a:cs typeface="Times New Roman"/>
              </a:rPr>
              <a:t> </a:t>
            </a:r>
            <a:r>
              <a:rPr sz="1600" spc="320" dirty="0">
                <a:latin typeface="Symbol"/>
                <a:cs typeface="Symbol"/>
              </a:rPr>
              <a:t></a:t>
            </a:r>
            <a:r>
              <a:rPr sz="1750" i="1" spc="320" dirty="0">
                <a:latin typeface="Symbol"/>
                <a:cs typeface="Symbol"/>
              </a:rPr>
              <a:t></a:t>
            </a:r>
            <a:r>
              <a:rPr sz="1750" i="1" spc="4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Symbol"/>
                <a:cs typeface="Symbol"/>
              </a:rPr>
              <a:t></a:t>
            </a:r>
            <a:endParaRPr sz="2100">
              <a:latin typeface="Symbol"/>
              <a:cs typeface="Symbo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216830" y="2572743"/>
            <a:ext cx="789940" cy="346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-20" dirty="0">
                <a:latin typeface="Symbol"/>
                <a:cs typeface="Symbol"/>
              </a:rPr>
              <a:t></a:t>
            </a:r>
            <a:r>
              <a:rPr sz="1750" i="1" spc="-20" dirty="0">
                <a:latin typeface="Symbol"/>
                <a:cs typeface="Symbol"/>
              </a:rPr>
              <a:t></a:t>
            </a:r>
            <a:r>
              <a:rPr sz="1750" i="1" spc="-20" dirty="0">
                <a:latin typeface="Times New Roman"/>
                <a:cs typeface="Times New Roman"/>
              </a:rPr>
              <a:t> </a:t>
            </a:r>
            <a:r>
              <a:rPr sz="1600" spc="285" dirty="0">
                <a:latin typeface="Symbol"/>
                <a:cs typeface="Symbol"/>
              </a:rPr>
              <a:t></a:t>
            </a:r>
            <a:r>
              <a:rPr sz="1600" spc="285" dirty="0">
                <a:latin typeface="Times New Roman"/>
                <a:cs typeface="Times New Roman"/>
              </a:rPr>
              <a:t> </a:t>
            </a:r>
            <a:r>
              <a:rPr sz="1750" i="1" spc="195" dirty="0">
                <a:latin typeface="Symbol"/>
                <a:cs typeface="Symbol"/>
              </a:rPr>
              <a:t></a:t>
            </a:r>
            <a:r>
              <a:rPr sz="1750" i="1" spc="-55" dirty="0">
                <a:latin typeface="Times New Roman"/>
                <a:cs typeface="Times New Roman"/>
              </a:rPr>
              <a:t> </a:t>
            </a:r>
            <a:r>
              <a:rPr sz="2100" spc="-145" dirty="0">
                <a:latin typeface="Symbol"/>
                <a:cs typeface="Symbol"/>
              </a:rPr>
              <a:t></a:t>
            </a:r>
            <a:endParaRPr sz="2100">
              <a:latin typeface="Symbol"/>
              <a:cs typeface="Symbo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84337" y="2572743"/>
            <a:ext cx="1598295" cy="346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868044" algn="l"/>
              </a:tabLst>
            </a:pPr>
            <a:r>
              <a:rPr sz="1750" i="1" spc="195" dirty="0">
                <a:latin typeface="Symbol"/>
                <a:cs typeface="Symbol"/>
              </a:rPr>
              <a:t></a:t>
            </a:r>
            <a:r>
              <a:rPr sz="1750" i="1" spc="195" dirty="0">
                <a:latin typeface="Times New Roman"/>
                <a:cs typeface="Times New Roman"/>
              </a:rPr>
              <a:t> </a:t>
            </a:r>
            <a:r>
              <a:rPr sz="1600" spc="285" dirty="0">
                <a:latin typeface="Symbol"/>
                <a:cs typeface="Symbol"/>
              </a:rPr>
              <a:t></a:t>
            </a:r>
            <a:r>
              <a:rPr sz="1600" spc="-250" dirty="0">
                <a:latin typeface="Times New Roman"/>
                <a:cs typeface="Times New Roman"/>
              </a:rPr>
              <a:t> </a:t>
            </a:r>
            <a:r>
              <a:rPr sz="1750" i="1" spc="195" dirty="0">
                <a:latin typeface="Symbol"/>
                <a:cs typeface="Symbol"/>
              </a:rPr>
              <a:t></a:t>
            </a:r>
            <a:r>
              <a:rPr sz="1750" i="1" spc="35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Symbol"/>
                <a:cs typeface="Symbol"/>
              </a:rPr>
              <a:t></a:t>
            </a:r>
            <a:r>
              <a:rPr sz="2100" spc="-5" dirty="0">
                <a:latin typeface="Times New Roman"/>
                <a:cs typeface="Times New Roman"/>
              </a:rPr>
              <a:t>	</a:t>
            </a:r>
            <a:r>
              <a:rPr sz="1600" i="1" spc="260" dirty="0">
                <a:latin typeface="Times New Roman"/>
                <a:cs typeface="Times New Roman"/>
              </a:rPr>
              <a:t>g</a:t>
            </a:r>
            <a:r>
              <a:rPr sz="1600" i="1" spc="-250" dirty="0">
                <a:latin typeface="Times New Roman"/>
                <a:cs typeface="Times New Roman"/>
              </a:rPr>
              <a:t> </a:t>
            </a:r>
            <a:r>
              <a:rPr sz="2100" spc="-20" dirty="0">
                <a:latin typeface="Symbol"/>
                <a:cs typeface="Symbol"/>
              </a:rPr>
              <a:t></a:t>
            </a:r>
            <a:r>
              <a:rPr sz="1750" i="1" spc="-20" dirty="0">
                <a:latin typeface="Symbol"/>
                <a:cs typeface="Symbol"/>
              </a:rPr>
              <a:t></a:t>
            </a:r>
            <a:r>
              <a:rPr sz="1750" i="1" spc="275" dirty="0">
                <a:latin typeface="Times New Roman"/>
                <a:cs typeface="Times New Roman"/>
              </a:rPr>
              <a:t> </a:t>
            </a:r>
            <a:r>
              <a:rPr sz="2100" spc="235" dirty="0">
                <a:latin typeface="Symbol"/>
                <a:cs typeface="Symbol"/>
              </a:rPr>
              <a:t></a:t>
            </a:r>
            <a:r>
              <a:rPr sz="1600" spc="235" dirty="0">
                <a:latin typeface="Symbol"/>
                <a:cs typeface="Symbol"/>
              </a:rPr>
              <a:t></a:t>
            </a:r>
            <a:endParaRPr sz="1600">
              <a:latin typeface="Symbol"/>
              <a:cs typeface="Symbo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423107" y="2572743"/>
            <a:ext cx="2003425" cy="346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520" dirty="0">
                <a:latin typeface="Symbol"/>
                <a:cs typeface="Symbol"/>
              </a:rPr>
              <a:t></a:t>
            </a:r>
            <a:r>
              <a:rPr sz="1600" spc="520" dirty="0">
                <a:latin typeface="Times New Roman"/>
                <a:cs typeface="Times New Roman"/>
              </a:rPr>
              <a:t> </a:t>
            </a:r>
            <a:r>
              <a:rPr sz="1600" i="1" spc="145" dirty="0">
                <a:latin typeface="Times New Roman"/>
                <a:cs typeface="Times New Roman"/>
              </a:rPr>
              <a:t>f </a:t>
            </a:r>
            <a:r>
              <a:rPr sz="2100" spc="-20" dirty="0">
                <a:latin typeface="Symbol"/>
                <a:cs typeface="Symbol"/>
              </a:rPr>
              <a:t></a:t>
            </a:r>
            <a:r>
              <a:rPr sz="1750" i="1" spc="-20" dirty="0">
                <a:latin typeface="Symbol"/>
                <a:cs typeface="Symbol"/>
              </a:rPr>
              <a:t></a:t>
            </a:r>
            <a:r>
              <a:rPr sz="1750" i="1" spc="-2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Symbol"/>
                <a:cs typeface="Symbol"/>
              </a:rPr>
              <a:t></a:t>
            </a:r>
            <a:r>
              <a:rPr sz="2100" spc="-5" dirty="0">
                <a:latin typeface="Times New Roman"/>
                <a:cs typeface="Times New Roman"/>
              </a:rPr>
              <a:t> </a:t>
            </a:r>
            <a:r>
              <a:rPr sz="1600" spc="285" dirty="0">
                <a:latin typeface="Symbol"/>
                <a:cs typeface="Symbol"/>
              </a:rPr>
              <a:t></a:t>
            </a:r>
            <a:r>
              <a:rPr sz="1600" spc="285" dirty="0">
                <a:latin typeface="Times New Roman"/>
                <a:cs typeface="Times New Roman"/>
              </a:rPr>
              <a:t> </a:t>
            </a:r>
            <a:r>
              <a:rPr sz="1600" i="1" spc="145" dirty="0">
                <a:latin typeface="Times New Roman"/>
                <a:cs typeface="Times New Roman"/>
              </a:rPr>
              <a:t>f </a:t>
            </a:r>
            <a:r>
              <a:rPr sz="2100" spc="-20" dirty="0">
                <a:latin typeface="Symbol"/>
                <a:cs typeface="Symbol"/>
              </a:rPr>
              <a:t></a:t>
            </a:r>
            <a:r>
              <a:rPr sz="1750" i="1" spc="-20" dirty="0">
                <a:latin typeface="Symbol"/>
                <a:cs typeface="Symbol"/>
              </a:rPr>
              <a:t></a:t>
            </a:r>
            <a:r>
              <a:rPr sz="1750" i="1" spc="-20" dirty="0">
                <a:latin typeface="Times New Roman"/>
                <a:cs typeface="Times New Roman"/>
              </a:rPr>
              <a:t> </a:t>
            </a:r>
            <a:r>
              <a:rPr sz="2100" spc="235" dirty="0">
                <a:latin typeface="Symbol"/>
                <a:cs typeface="Symbol"/>
              </a:rPr>
              <a:t></a:t>
            </a:r>
            <a:r>
              <a:rPr sz="1600" spc="235" dirty="0">
                <a:latin typeface="Symbol"/>
                <a:cs typeface="Symbol"/>
              </a:rPr>
              <a:t></a:t>
            </a:r>
            <a:r>
              <a:rPr sz="1600" spc="90" dirty="0">
                <a:latin typeface="Times New Roman"/>
                <a:cs typeface="Times New Roman"/>
              </a:rPr>
              <a:t> </a:t>
            </a:r>
            <a:r>
              <a:rPr sz="2100" spc="-235" dirty="0">
                <a:latin typeface="Symbol"/>
                <a:cs typeface="Symbol"/>
              </a:rPr>
              <a:t></a:t>
            </a:r>
            <a:endParaRPr sz="2100">
              <a:latin typeface="Symbol"/>
              <a:cs typeface="Symbo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507108" y="2030206"/>
            <a:ext cx="1788160" cy="346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i="1" spc="380" dirty="0">
                <a:latin typeface="Times New Roman"/>
                <a:cs typeface="Times New Roman"/>
              </a:rPr>
              <a:t>H</a:t>
            </a:r>
            <a:r>
              <a:rPr sz="1600" i="1" spc="355" dirty="0">
                <a:latin typeface="Times New Roman"/>
                <a:cs typeface="Times New Roman"/>
              </a:rPr>
              <a:t> </a:t>
            </a:r>
            <a:r>
              <a:rPr sz="2100" spc="-20" dirty="0">
                <a:latin typeface="Symbol"/>
                <a:cs typeface="Symbol"/>
              </a:rPr>
              <a:t></a:t>
            </a:r>
            <a:r>
              <a:rPr sz="1750" i="1" spc="-20" dirty="0">
                <a:latin typeface="Symbol"/>
                <a:cs typeface="Symbol"/>
              </a:rPr>
              <a:t></a:t>
            </a:r>
            <a:r>
              <a:rPr sz="1750" i="1" spc="175" dirty="0">
                <a:latin typeface="Times New Roman"/>
                <a:cs typeface="Times New Roman"/>
              </a:rPr>
              <a:t> </a:t>
            </a:r>
            <a:r>
              <a:rPr sz="1600" spc="285" dirty="0">
                <a:latin typeface="Symbol"/>
                <a:cs typeface="Symbol"/>
              </a:rPr>
              <a:t></a:t>
            </a:r>
            <a:r>
              <a:rPr sz="1600" spc="-240" dirty="0">
                <a:latin typeface="Times New Roman"/>
                <a:cs typeface="Times New Roman"/>
              </a:rPr>
              <a:t> </a:t>
            </a:r>
            <a:r>
              <a:rPr sz="1750" i="1" spc="195" dirty="0">
                <a:latin typeface="Symbol"/>
                <a:cs typeface="Symbol"/>
              </a:rPr>
              <a:t></a:t>
            </a:r>
            <a:r>
              <a:rPr sz="1750" i="1" spc="325" dirty="0">
                <a:latin typeface="Times New Roman"/>
                <a:cs typeface="Times New Roman"/>
              </a:rPr>
              <a:t> </a:t>
            </a:r>
            <a:r>
              <a:rPr sz="2100" spc="235" dirty="0">
                <a:latin typeface="Symbol"/>
                <a:cs typeface="Symbol"/>
              </a:rPr>
              <a:t></a:t>
            </a:r>
            <a:r>
              <a:rPr sz="1600" spc="235" dirty="0">
                <a:latin typeface="Symbol"/>
                <a:cs typeface="Symbol"/>
              </a:rPr>
              <a:t>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i="1" spc="80" dirty="0">
                <a:latin typeface="Times New Roman"/>
                <a:cs typeface="Times New Roman"/>
              </a:rPr>
              <a:t>o</a:t>
            </a:r>
            <a:r>
              <a:rPr sz="2100" spc="80" dirty="0">
                <a:latin typeface="Symbol"/>
                <a:cs typeface="Symbol"/>
              </a:rPr>
              <a:t></a:t>
            </a:r>
            <a:r>
              <a:rPr sz="1750" i="1" spc="80" dirty="0">
                <a:latin typeface="Symbol"/>
                <a:cs typeface="Symbol"/>
              </a:rPr>
              <a:t></a:t>
            </a:r>
            <a:r>
              <a:rPr sz="1750" i="1" spc="-9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Symbol"/>
                <a:cs typeface="Symbol"/>
              </a:rPr>
              <a:t></a:t>
            </a:r>
            <a:endParaRPr sz="2100">
              <a:latin typeface="Symbol"/>
              <a:cs typeface="Symbo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3919221" y="2030206"/>
            <a:ext cx="1466850" cy="346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80670" algn="l"/>
                <a:tab pos="688975" algn="l"/>
              </a:tabLst>
            </a:pPr>
            <a:r>
              <a:rPr sz="1600" i="1" spc="260" dirty="0">
                <a:latin typeface="Times New Roman"/>
                <a:cs typeface="Times New Roman"/>
              </a:rPr>
              <a:t>g	</a:t>
            </a:r>
            <a:r>
              <a:rPr sz="1600" spc="285" dirty="0">
                <a:latin typeface="Symbol"/>
                <a:cs typeface="Symbol"/>
              </a:rPr>
              <a:t></a:t>
            </a:r>
            <a:r>
              <a:rPr sz="1600" spc="285" dirty="0">
                <a:latin typeface="Times New Roman"/>
                <a:cs typeface="Times New Roman"/>
              </a:rPr>
              <a:t>	</a:t>
            </a:r>
            <a:r>
              <a:rPr sz="2100" spc="-20" dirty="0">
                <a:latin typeface="Symbol"/>
                <a:cs typeface="Symbol"/>
              </a:rPr>
              <a:t></a:t>
            </a:r>
            <a:r>
              <a:rPr sz="1750" i="1" spc="-20" dirty="0">
                <a:latin typeface="Symbol"/>
                <a:cs typeface="Symbol"/>
              </a:rPr>
              <a:t></a:t>
            </a:r>
            <a:r>
              <a:rPr sz="1750" i="1" spc="-20" dirty="0">
                <a:latin typeface="Times New Roman"/>
                <a:cs typeface="Times New Roman"/>
              </a:rPr>
              <a:t> </a:t>
            </a:r>
            <a:r>
              <a:rPr sz="1600" spc="285" dirty="0">
                <a:latin typeface="Symbol"/>
                <a:cs typeface="Symbol"/>
              </a:rPr>
              <a:t></a:t>
            </a:r>
            <a:r>
              <a:rPr sz="1600" spc="285" dirty="0">
                <a:latin typeface="Times New Roman"/>
                <a:cs typeface="Times New Roman"/>
              </a:rPr>
              <a:t> </a:t>
            </a:r>
            <a:r>
              <a:rPr sz="1750" i="1" spc="195" dirty="0">
                <a:latin typeface="Symbol"/>
                <a:cs typeface="Symbol"/>
              </a:rPr>
              <a:t></a:t>
            </a:r>
            <a:r>
              <a:rPr sz="1750" i="1" spc="-55" dirty="0">
                <a:latin typeface="Times New Roman"/>
                <a:cs typeface="Times New Roman"/>
              </a:rPr>
              <a:t> </a:t>
            </a:r>
            <a:r>
              <a:rPr sz="2100" spc="-145" dirty="0">
                <a:latin typeface="Symbol"/>
                <a:cs typeface="Symbol"/>
              </a:rPr>
              <a:t></a:t>
            </a:r>
            <a:endParaRPr sz="2100">
              <a:latin typeface="Symbol"/>
              <a:cs typeface="Symbo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062836" y="2030216"/>
            <a:ext cx="730885" cy="346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50" i="1" spc="195" dirty="0">
                <a:latin typeface="Symbol"/>
                <a:cs typeface="Symbol"/>
              </a:rPr>
              <a:t></a:t>
            </a:r>
            <a:r>
              <a:rPr sz="1750" i="1" spc="195" dirty="0">
                <a:latin typeface="Times New Roman"/>
                <a:cs typeface="Times New Roman"/>
              </a:rPr>
              <a:t> </a:t>
            </a:r>
            <a:r>
              <a:rPr sz="1600" spc="320" dirty="0">
                <a:latin typeface="Symbol"/>
                <a:cs typeface="Symbol"/>
              </a:rPr>
              <a:t></a:t>
            </a:r>
            <a:r>
              <a:rPr sz="1750" i="1" spc="320" dirty="0">
                <a:latin typeface="Symbol"/>
                <a:cs typeface="Symbol"/>
              </a:rPr>
              <a:t></a:t>
            </a:r>
            <a:r>
              <a:rPr sz="1750" i="1" spc="254" dirty="0">
                <a:latin typeface="Times New Roman"/>
                <a:cs typeface="Times New Roman"/>
              </a:rPr>
              <a:t> </a:t>
            </a:r>
            <a:r>
              <a:rPr sz="2100" spc="-145" dirty="0">
                <a:latin typeface="Symbol"/>
                <a:cs typeface="Symbol"/>
              </a:rPr>
              <a:t></a:t>
            </a:r>
            <a:endParaRPr sz="2100">
              <a:latin typeface="Symbol"/>
              <a:cs typeface="Symbo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482585" y="2030206"/>
            <a:ext cx="1622425" cy="346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i="1" spc="145" dirty="0">
                <a:latin typeface="Times New Roman"/>
                <a:cs typeface="Times New Roman"/>
              </a:rPr>
              <a:t>f </a:t>
            </a:r>
            <a:r>
              <a:rPr sz="2100" spc="-20" dirty="0">
                <a:latin typeface="Symbol"/>
                <a:cs typeface="Symbol"/>
              </a:rPr>
              <a:t></a:t>
            </a:r>
            <a:r>
              <a:rPr sz="1750" i="1" spc="-20" dirty="0">
                <a:latin typeface="Symbol"/>
                <a:cs typeface="Symbol"/>
              </a:rPr>
              <a:t></a:t>
            </a:r>
            <a:r>
              <a:rPr sz="1750" i="1" spc="-2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Symbol"/>
                <a:cs typeface="Symbol"/>
              </a:rPr>
              <a:t></a:t>
            </a:r>
            <a:r>
              <a:rPr sz="2100" spc="-5" dirty="0">
                <a:latin typeface="Times New Roman"/>
                <a:cs typeface="Times New Roman"/>
              </a:rPr>
              <a:t> </a:t>
            </a:r>
            <a:r>
              <a:rPr sz="1600" spc="285" dirty="0">
                <a:latin typeface="Symbol"/>
                <a:cs typeface="Symbol"/>
              </a:rPr>
              <a:t></a:t>
            </a:r>
            <a:r>
              <a:rPr sz="1600" spc="285" dirty="0">
                <a:latin typeface="Times New Roman"/>
                <a:cs typeface="Times New Roman"/>
              </a:rPr>
              <a:t> </a:t>
            </a:r>
            <a:r>
              <a:rPr sz="1600" i="1" spc="145" dirty="0">
                <a:latin typeface="Times New Roman"/>
                <a:cs typeface="Times New Roman"/>
              </a:rPr>
              <a:t>f </a:t>
            </a:r>
            <a:r>
              <a:rPr sz="2100" spc="-20" dirty="0">
                <a:latin typeface="Symbol"/>
                <a:cs typeface="Symbol"/>
              </a:rPr>
              <a:t></a:t>
            </a:r>
            <a:r>
              <a:rPr sz="1750" i="1" spc="-20" dirty="0">
                <a:latin typeface="Symbol"/>
                <a:cs typeface="Symbol"/>
              </a:rPr>
              <a:t></a:t>
            </a:r>
            <a:r>
              <a:rPr sz="1750" i="1" spc="-20" dirty="0">
                <a:latin typeface="Times New Roman"/>
                <a:cs typeface="Times New Roman"/>
              </a:rPr>
              <a:t> </a:t>
            </a:r>
            <a:r>
              <a:rPr sz="2100" spc="235" dirty="0">
                <a:latin typeface="Symbol"/>
                <a:cs typeface="Symbol"/>
              </a:rPr>
              <a:t></a:t>
            </a:r>
            <a:r>
              <a:rPr sz="1600" spc="235" dirty="0">
                <a:latin typeface="Symbol"/>
                <a:cs typeface="Symbol"/>
              </a:rPr>
              <a:t></a:t>
            </a:r>
            <a:r>
              <a:rPr sz="1600" spc="105" dirty="0">
                <a:latin typeface="Times New Roman"/>
                <a:cs typeface="Times New Roman"/>
              </a:rPr>
              <a:t> </a:t>
            </a:r>
            <a:r>
              <a:rPr sz="2100" spc="-235" dirty="0">
                <a:latin typeface="Symbol"/>
                <a:cs typeface="Symbol"/>
              </a:rPr>
              <a:t></a:t>
            </a:r>
            <a:endParaRPr sz="2100">
              <a:latin typeface="Symbol"/>
              <a:cs typeface="Symbo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4050777" y="4138964"/>
            <a:ext cx="23939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spc="-170" dirty="0">
                <a:latin typeface="Times New Roman"/>
                <a:cs typeface="Times New Roman"/>
              </a:rPr>
              <a:t> </a:t>
            </a:r>
            <a:r>
              <a:rPr sz="900" spc="140" dirty="0">
                <a:latin typeface="Symbol"/>
                <a:cs typeface="Symbol"/>
              </a:rPr>
              <a:t></a:t>
            </a:r>
            <a:r>
              <a:rPr sz="900" spc="140" dirty="0">
                <a:latin typeface="Times New Roman"/>
                <a:cs typeface="Times New Roman"/>
              </a:rPr>
              <a:t>1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976401" y="4138964"/>
            <a:ext cx="1162050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459105" algn="l"/>
                <a:tab pos="934719" algn="l"/>
              </a:tabLst>
            </a:pPr>
            <a:r>
              <a:rPr sz="900" i="1" spc="90" dirty="0">
                <a:latin typeface="Times New Roman"/>
                <a:cs typeface="Times New Roman"/>
              </a:rPr>
              <a:t>i	i	i</a:t>
            </a:r>
            <a:r>
              <a:rPr sz="900" i="1" spc="-170" dirty="0">
                <a:latin typeface="Times New Roman"/>
                <a:cs typeface="Times New Roman"/>
              </a:rPr>
              <a:t> </a:t>
            </a:r>
            <a:r>
              <a:rPr sz="900" spc="140" dirty="0">
                <a:latin typeface="Symbol"/>
                <a:cs typeface="Symbol"/>
              </a:rPr>
              <a:t></a:t>
            </a:r>
            <a:r>
              <a:rPr sz="900" spc="140" dirty="0">
                <a:latin typeface="Times New Roman"/>
                <a:cs typeface="Times New Roman"/>
              </a:rPr>
              <a:t>1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004978" y="3997641"/>
            <a:ext cx="18224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spc="120" dirty="0">
                <a:latin typeface="Symbol"/>
                <a:cs typeface="Symbol"/>
              </a:rPr>
              <a:t></a:t>
            </a:r>
            <a:r>
              <a:rPr sz="900" spc="165" dirty="0">
                <a:latin typeface="Times New Roman"/>
                <a:cs typeface="Times New Roman"/>
              </a:rPr>
              <a:t>1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912529" y="3804669"/>
            <a:ext cx="2157095" cy="1670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640080" algn="l"/>
                <a:tab pos="1214120" algn="l"/>
                <a:tab pos="1504315" algn="l"/>
                <a:tab pos="2099945" algn="l"/>
              </a:tabLst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spc="-125" dirty="0">
                <a:latin typeface="Times New Roman"/>
                <a:cs typeface="Times New Roman"/>
              </a:rPr>
              <a:t> </a:t>
            </a:r>
            <a:r>
              <a:rPr sz="900" spc="120" dirty="0">
                <a:latin typeface="Symbol"/>
                <a:cs typeface="Symbol"/>
              </a:rPr>
              <a:t></a:t>
            </a:r>
            <a:r>
              <a:rPr sz="900" spc="165" dirty="0">
                <a:latin typeface="Times New Roman"/>
                <a:cs typeface="Times New Roman"/>
              </a:rPr>
              <a:t>1</a:t>
            </a:r>
            <a:r>
              <a:rPr sz="900" dirty="0">
                <a:latin typeface="Times New Roman"/>
                <a:cs typeface="Times New Roman"/>
              </a:rPr>
              <a:t>	</a:t>
            </a: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dirty="0">
                <a:latin typeface="Times New Roman"/>
                <a:cs typeface="Times New Roman"/>
              </a:rPr>
              <a:t>	</a:t>
            </a: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dirty="0">
                <a:latin typeface="Times New Roman"/>
                <a:cs typeface="Times New Roman"/>
              </a:rPr>
              <a:t>	</a:t>
            </a: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spc="-130" dirty="0">
                <a:latin typeface="Times New Roman"/>
                <a:cs typeface="Times New Roman"/>
              </a:rPr>
              <a:t> </a:t>
            </a:r>
            <a:r>
              <a:rPr sz="900" spc="120" dirty="0">
                <a:latin typeface="Symbol"/>
                <a:cs typeface="Symbol"/>
              </a:rPr>
              <a:t></a:t>
            </a:r>
            <a:r>
              <a:rPr sz="900" spc="165" dirty="0">
                <a:latin typeface="Times New Roman"/>
                <a:cs typeface="Times New Roman"/>
              </a:rPr>
              <a:t>1</a:t>
            </a:r>
            <a:r>
              <a:rPr sz="900" dirty="0">
                <a:latin typeface="Times New Roman"/>
                <a:cs typeface="Times New Roman"/>
              </a:rPr>
              <a:t>	</a:t>
            </a: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397707" y="2987273"/>
            <a:ext cx="3434079" cy="655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ts val="2475"/>
              </a:lnSpc>
              <a:spcBef>
                <a:spcPts val="100"/>
              </a:spcBef>
            </a:pPr>
            <a:r>
              <a:rPr sz="1600" spc="520" dirty="0">
                <a:latin typeface="Symbol"/>
                <a:cs typeface="Symbol"/>
              </a:rPr>
              <a:t></a:t>
            </a:r>
            <a:r>
              <a:rPr sz="1600" spc="195" dirty="0">
                <a:latin typeface="Times New Roman"/>
                <a:cs typeface="Times New Roman"/>
              </a:rPr>
              <a:t> </a:t>
            </a:r>
            <a:r>
              <a:rPr sz="1600" i="1" spc="420" dirty="0">
                <a:latin typeface="Times New Roman"/>
                <a:cs typeface="Times New Roman"/>
              </a:rPr>
              <a:t>g</a:t>
            </a:r>
            <a:r>
              <a:rPr sz="2100" spc="-235" dirty="0">
                <a:latin typeface="Symbol"/>
                <a:cs typeface="Symbol"/>
              </a:rPr>
              <a:t></a:t>
            </a:r>
            <a:r>
              <a:rPr sz="1750" i="1" spc="195" dirty="0">
                <a:latin typeface="Symbol"/>
                <a:cs typeface="Symbol"/>
              </a:rPr>
              <a:t></a:t>
            </a:r>
            <a:r>
              <a:rPr sz="1750" spc="-8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Symbol"/>
                <a:cs typeface="Symbol"/>
              </a:rPr>
              <a:t></a:t>
            </a:r>
            <a:r>
              <a:rPr sz="2100" spc="-204" dirty="0">
                <a:latin typeface="Times New Roman"/>
                <a:cs typeface="Times New Roman"/>
              </a:rPr>
              <a:t> </a:t>
            </a:r>
            <a:r>
              <a:rPr sz="1600" spc="285" dirty="0">
                <a:latin typeface="Symbol"/>
                <a:cs typeface="Symbol"/>
              </a:rPr>
              <a:t></a:t>
            </a:r>
            <a:r>
              <a:rPr sz="1600" spc="195" dirty="0">
                <a:latin typeface="Times New Roman"/>
                <a:cs typeface="Times New Roman"/>
              </a:rPr>
              <a:t> </a:t>
            </a:r>
            <a:r>
              <a:rPr sz="1600" i="1" spc="420" dirty="0">
                <a:latin typeface="Times New Roman"/>
                <a:cs typeface="Times New Roman"/>
              </a:rPr>
              <a:t>g</a:t>
            </a:r>
            <a:r>
              <a:rPr sz="2100" spc="-235" dirty="0">
                <a:latin typeface="Symbol"/>
                <a:cs typeface="Symbol"/>
              </a:rPr>
              <a:t></a:t>
            </a:r>
            <a:r>
              <a:rPr sz="1750" i="1" spc="280" dirty="0">
                <a:latin typeface="Symbol"/>
                <a:cs typeface="Symbol"/>
              </a:rPr>
              <a:t></a:t>
            </a:r>
            <a:r>
              <a:rPr sz="1350" i="1" spc="135" baseline="-24691" dirty="0">
                <a:latin typeface="Times New Roman"/>
                <a:cs typeface="Times New Roman"/>
              </a:rPr>
              <a:t>i</a:t>
            </a:r>
            <a:r>
              <a:rPr sz="1350" i="1" baseline="-24691" dirty="0">
                <a:latin typeface="Times New Roman"/>
                <a:cs typeface="Times New Roman"/>
              </a:rPr>
              <a:t> </a:t>
            </a:r>
            <a:r>
              <a:rPr sz="1350" i="1" spc="-157" baseline="-24691" dirty="0">
                <a:latin typeface="Times New Roman"/>
                <a:cs typeface="Times New Roman"/>
              </a:rPr>
              <a:t> </a:t>
            </a:r>
            <a:r>
              <a:rPr sz="2100" spc="180" dirty="0">
                <a:latin typeface="Symbol"/>
                <a:cs typeface="Symbol"/>
              </a:rPr>
              <a:t></a:t>
            </a:r>
            <a:r>
              <a:rPr sz="1600" spc="285" dirty="0">
                <a:latin typeface="Symbol"/>
                <a:cs typeface="Symbol"/>
              </a:rPr>
              <a:t></a:t>
            </a:r>
            <a:r>
              <a:rPr sz="1600" spc="65" dirty="0">
                <a:latin typeface="Times New Roman"/>
                <a:cs typeface="Times New Roman"/>
              </a:rPr>
              <a:t> </a:t>
            </a:r>
            <a:r>
              <a:rPr sz="1600" i="1" spc="535" dirty="0">
                <a:latin typeface="Times New Roman"/>
                <a:cs typeface="Times New Roman"/>
              </a:rPr>
              <a:t>H</a:t>
            </a:r>
            <a:r>
              <a:rPr sz="1350" i="1" spc="135" baseline="-24691" dirty="0">
                <a:latin typeface="Times New Roman"/>
                <a:cs typeface="Times New Roman"/>
              </a:rPr>
              <a:t>i</a:t>
            </a:r>
            <a:r>
              <a:rPr sz="1350" i="1" spc="82" baseline="-24691" dirty="0">
                <a:latin typeface="Times New Roman"/>
                <a:cs typeface="Times New Roman"/>
              </a:rPr>
              <a:t> </a:t>
            </a:r>
            <a:r>
              <a:rPr sz="2100" spc="-240" dirty="0">
                <a:latin typeface="Symbol"/>
                <a:cs typeface="Symbol"/>
              </a:rPr>
              <a:t></a:t>
            </a:r>
            <a:r>
              <a:rPr sz="1750" i="1" spc="195" dirty="0">
                <a:latin typeface="Symbol"/>
                <a:cs typeface="Symbol"/>
              </a:rPr>
              <a:t></a:t>
            </a:r>
            <a:r>
              <a:rPr sz="1750" spc="185" dirty="0">
                <a:latin typeface="Times New Roman"/>
                <a:cs typeface="Times New Roman"/>
              </a:rPr>
              <a:t> </a:t>
            </a:r>
            <a:r>
              <a:rPr sz="1600" spc="445" dirty="0">
                <a:latin typeface="Symbol"/>
                <a:cs typeface="Symbol"/>
              </a:rPr>
              <a:t></a:t>
            </a:r>
            <a:r>
              <a:rPr sz="1750" i="1" spc="285" dirty="0">
                <a:latin typeface="Symbol"/>
                <a:cs typeface="Symbol"/>
              </a:rPr>
              <a:t></a:t>
            </a:r>
            <a:r>
              <a:rPr sz="1350" i="1" spc="135" baseline="-24691" dirty="0">
                <a:latin typeface="Times New Roman"/>
                <a:cs typeface="Times New Roman"/>
              </a:rPr>
              <a:t>i</a:t>
            </a:r>
            <a:r>
              <a:rPr sz="1350" i="1" baseline="-24691" dirty="0">
                <a:latin typeface="Times New Roman"/>
                <a:cs typeface="Times New Roman"/>
              </a:rPr>
              <a:t> </a:t>
            </a:r>
            <a:r>
              <a:rPr sz="1350" i="1" spc="-157" baseline="-24691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Symbol"/>
                <a:cs typeface="Symbol"/>
              </a:rPr>
              <a:t></a:t>
            </a:r>
            <a:endParaRPr sz="2100">
              <a:latin typeface="Symbol"/>
              <a:cs typeface="Symbol"/>
            </a:endParaRPr>
          </a:p>
          <a:p>
            <a:pPr marL="38100">
              <a:lnSpc>
                <a:spcPts val="2475"/>
              </a:lnSpc>
            </a:pPr>
            <a:r>
              <a:rPr sz="1600" spc="520" dirty="0">
                <a:latin typeface="Symbol"/>
                <a:cs typeface="Symbol"/>
              </a:rPr>
              <a:t></a:t>
            </a:r>
            <a:r>
              <a:rPr sz="1600" spc="195" dirty="0">
                <a:latin typeface="Times New Roman"/>
                <a:cs typeface="Times New Roman"/>
              </a:rPr>
              <a:t> </a:t>
            </a:r>
            <a:r>
              <a:rPr sz="1600" i="1" spc="420" dirty="0">
                <a:latin typeface="Times New Roman"/>
                <a:cs typeface="Times New Roman"/>
              </a:rPr>
              <a:t>g</a:t>
            </a:r>
            <a:r>
              <a:rPr sz="2100" spc="-235" dirty="0">
                <a:latin typeface="Symbol"/>
                <a:cs typeface="Symbol"/>
              </a:rPr>
              <a:t></a:t>
            </a:r>
            <a:r>
              <a:rPr sz="1750" i="1" spc="285" dirty="0">
                <a:latin typeface="Symbol"/>
                <a:cs typeface="Symbol"/>
              </a:rPr>
              <a:t></a:t>
            </a:r>
            <a:r>
              <a:rPr sz="1350" i="1" spc="135" baseline="-24691" dirty="0">
                <a:latin typeface="Times New Roman"/>
                <a:cs typeface="Times New Roman"/>
              </a:rPr>
              <a:t>i</a:t>
            </a:r>
            <a:r>
              <a:rPr sz="1350" i="1" spc="-195" baseline="-24691" dirty="0">
                <a:latin typeface="Times New Roman"/>
                <a:cs typeface="Times New Roman"/>
              </a:rPr>
              <a:t> </a:t>
            </a:r>
            <a:r>
              <a:rPr sz="1350" spc="179" baseline="-24691" dirty="0">
                <a:latin typeface="Symbol"/>
                <a:cs typeface="Symbol"/>
              </a:rPr>
              <a:t></a:t>
            </a:r>
            <a:r>
              <a:rPr sz="1350" spc="247" baseline="-24691" dirty="0">
                <a:latin typeface="Times New Roman"/>
                <a:cs typeface="Times New Roman"/>
              </a:rPr>
              <a:t>1</a:t>
            </a:r>
            <a:r>
              <a:rPr sz="1350" spc="-15" baseline="-24691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Symbol"/>
                <a:cs typeface="Symbol"/>
              </a:rPr>
              <a:t></a:t>
            </a:r>
            <a:r>
              <a:rPr sz="2100" spc="-204" dirty="0">
                <a:latin typeface="Times New Roman"/>
                <a:cs typeface="Times New Roman"/>
              </a:rPr>
              <a:t> </a:t>
            </a:r>
            <a:r>
              <a:rPr sz="1600" spc="285" dirty="0">
                <a:latin typeface="Symbol"/>
                <a:cs typeface="Symbol"/>
              </a:rPr>
              <a:t></a:t>
            </a:r>
            <a:r>
              <a:rPr sz="1600" spc="190" dirty="0">
                <a:latin typeface="Times New Roman"/>
                <a:cs typeface="Times New Roman"/>
              </a:rPr>
              <a:t> </a:t>
            </a:r>
            <a:r>
              <a:rPr sz="1600" i="1" spc="420" dirty="0">
                <a:latin typeface="Times New Roman"/>
                <a:cs typeface="Times New Roman"/>
              </a:rPr>
              <a:t>g</a:t>
            </a:r>
            <a:r>
              <a:rPr sz="2100" spc="-235" dirty="0">
                <a:latin typeface="Symbol"/>
                <a:cs typeface="Symbol"/>
              </a:rPr>
              <a:t></a:t>
            </a:r>
            <a:r>
              <a:rPr sz="1750" i="1" spc="280" dirty="0">
                <a:latin typeface="Symbol"/>
                <a:cs typeface="Symbol"/>
              </a:rPr>
              <a:t></a:t>
            </a:r>
            <a:r>
              <a:rPr sz="1350" i="1" spc="135" baseline="-24691" dirty="0">
                <a:latin typeface="Times New Roman"/>
                <a:cs typeface="Times New Roman"/>
              </a:rPr>
              <a:t>i</a:t>
            </a:r>
            <a:r>
              <a:rPr sz="1350" i="1" baseline="-24691" dirty="0">
                <a:latin typeface="Times New Roman"/>
                <a:cs typeface="Times New Roman"/>
              </a:rPr>
              <a:t> </a:t>
            </a:r>
            <a:r>
              <a:rPr sz="1350" i="1" spc="-157" baseline="-24691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Symbol"/>
                <a:cs typeface="Symbol"/>
              </a:rPr>
              <a:t></a:t>
            </a:r>
            <a:r>
              <a:rPr sz="1600" spc="285" dirty="0">
                <a:latin typeface="Symbol"/>
                <a:cs typeface="Symbol"/>
              </a:rPr>
              <a:t></a:t>
            </a:r>
            <a:r>
              <a:rPr sz="1600" spc="60" dirty="0">
                <a:latin typeface="Times New Roman"/>
                <a:cs typeface="Times New Roman"/>
              </a:rPr>
              <a:t> </a:t>
            </a:r>
            <a:r>
              <a:rPr sz="1600" i="1" spc="535" dirty="0">
                <a:latin typeface="Times New Roman"/>
                <a:cs typeface="Times New Roman"/>
              </a:rPr>
              <a:t>H</a:t>
            </a:r>
            <a:r>
              <a:rPr sz="1350" i="1" spc="135" baseline="-24691" dirty="0">
                <a:latin typeface="Times New Roman"/>
                <a:cs typeface="Times New Roman"/>
              </a:rPr>
              <a:t>i</a:t>
            </a:r>
            <a:r>
              <a:rPr sz="1350" i="1" spc="75" baseline="-24691" dirty="0">
                <a:latin typeface="Times New Roman"/>
                <a:cs typeface="Times New Roman"/>
              </a:rPr>
              <a:t> </a:t>
            </a:r>
            <a:r>
              <a:rPr sz="2100" spc="-240" dirty="0">
                <a:latin typeface="Symbol"/>
                <a:cs typeface="Symbol"/>
              </a:rPr>
              <a:t></a:t>
            </a:r>
            <a:r>
              <a:rPr sz="1750" i="1" spc="280" dirty="0">
                <a:latin typeface="Symbol"/>
                <a:cs typeface="Symbol"/>
              </a:rPr>
              <a:t></a:t>
            </a:r>
            <a:r>
              <a:rPr sz="1350" i="1" spc="135" baseline="-24691" dirty="0">
                <a:latin typeface="Times New Roman"/>
                <a:cs typeface="Times New Roman"/>
              </a:rPr>
              <a:t>i</a:t>
            </a:r>
            <a:r>
              <a:rPr sz="1350" i="1" spc="-187" baseline="-24691" dirty="0">
                <a:latin typeface="Times New Roman"/>
                <a:cs typeface="Times New Roman"/>
              </a:rPr>
              <a:t> </a:t>
            </a:r>
            <a:r>
              <a:rPr sz="1350" spc="179" baseline="-24691" dirty="0">
                <a:latin typeface="Symbol"/>
                <a:cs typeface="Symbol"/>
              </a:rPr>
              <a:t></a:t>
            </a:r>
            <a:r>
              <a:rPr sz="1350" spc="247" baseline="-24691" dirty="0">
                <a:latin typeface="Times New Roman"/>
                <a:cs typeface="Times New Roman"/>
              </a:rPr>
              <a:t>1</a:t>
            </a:r>
            <a:r>
              <a:rPr sz="1350" baseline="-24691" dirty="0">
                <a:latin typeface="Times New Roman"/>
                <a:cs typeface="Times New Roman"/>
              </a:rPr>
              <a:t> </a:t>
            </a:r>
            <a:r>
              <a:rPr sz="1350" spc="37" baseline="-24691" dirty="0">
                <a:latin typeface="Times New Roman"/>
                <a:cs typeface="Times New Roman"/>
              </a:rPr>
              <a:t> </a:t>
            </a:r>
            <a:r>
              <a:rPr sz="1600" spc="445" dirty="0">
                <a:latin typeface="Symbol"/>
                <a:cs typeface="Symbol"/>
              </a:rPr>
              <a:t></a:t>
            </a:r>
            <a:r>
              <a:rPr sz="1750" i="1" spc="285" dirty="0">
                <a:latin typeface="Symbol"/>
                <a:cs typeface="Symbol"/>
              </a:rPr>
              <a:t></a:t>
            </a:r>
            <a:r>
              <a:rPr sz="1350" i="1" spc="135" baseline="-24691" dirty="0">
                <a:latin typeface="Times New Roman"/>
                <a:cs typeface="Times New Roman"/>
              </a:rPr>
              <a:t>i</a:t>
            </a:r>
            <a:r>
              <a:rPr sz="1350" i="1" baseline="-24691" dirty="0">
                <a:latin typeface="Times New Roman"/>
                <a:cs typeface="Times New Roman"/>
              </a:rPr>
              <a:t> </a:t>
            </a:r>
            <a:r>
              <a:rPr sz="1350" i="1" spc="-150" baseline="-24691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Symbol"/>
                <a:cs typeface="Symbol"/>
              </a:rPr>
              <a:t></a:t>
            </a:r>
            <a:endParaRPr sz="2100">
              <a:latin typeface="Symbol"/>
              <a:cs typeface="Symbo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5025780" y="2466542"/>
            <a:ext cx="164465" cy="597535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0"/>
              </a:spcBef>
            </a:pPr>
            <a:r>
              <a:rPr sz="1600" spc="260" dirty="0">
                <a:latin typeface="Times New Roman"/>
                <a:cs typeface="Times New Roman"/>
              </a:rPr>
              <a:t>1</a:t>
            </a:r>
            <a:endParaRPr sz="1600">
              <a:latin typeface="Times New Roman"/>
              <a:cs typeface="Times New Roman"/>
            </a:endParaRPr>
          </a:p>
          <a:p>
            <a:pPr marL="16510">
              <a:lnSpc>
                <a:spcPct val="100000"/>
              </a:lnSpc>
              <a:spcBef>
                <a:spcPts val="330"/>
              </a:spcBef>
            </a:pPr>
            <a:r>
              <a:rPr sz="1600" spc="260" dirty="0">
                <a:latin typeface="Times New Roman"/>
                <a:cs typeface="Times New Roman"/>
              </a:rPr>
              <a:t>2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4408855" y="2253416"/>
            <a:ext cx="160655" cy="2686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600" spc="260" dirty="0">
                <a:latin typeface="Times New Roman"/>
                <a:cs typeface="Times New Roman"/>
              </a:rPr>
              <a:t>2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5608475" y="4326252"/>
            <a:ext cx="161925" cy="273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600" spc="280" dirty="0">
                <a:latin typeface="Symbol"/>
                <a:cs typeface="Symbol"/>
              </a:rPr>
              <a:t></a:t>
            </a:r>
            <a:endParaRPr sz="1600">
              <a:latin typeface="Symbol"/>
              <a:cs typeface="Symbo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608475" y="3801867"/>
            <a:ext cx="161925" cy="273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600" spc="280" dirty="0">
                <a:latin typeface="Symbol"/>
                <a:cs typeface="Symbol"/>
              </a:rPr>
              <a:t></a:t>
            </a:r>
            <a:endParaRPr sz="1600">
              <a:latin typeface="Symbol"/>
              <a:cs typeface="Symbo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7011327" y="4381637"/>
            <a:ext cx="243204" cy="1695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950" i="1" spc="85" dirty="0">
                <a:latin typeface="Times New Roman"/>
                <a:cs typeface="Times New Roman"/>
              </a:rPr>
              <a:t>i</a:t>
            </a:r>
            <a:r>
              <a:rPr sz="950" i="1" spc="-185" dirty="0">
                <a:latin typeface="Times New Roman"/>
                <a:cs typeface="Times New Roman"/>
              </a:rPr>
              <a:t> </a:t>
            </a:r>
            <a:r>
              <a:rPr sz="950" spc="125" dirty="0">
                <a:latin typeface="Symbol"/>
                <a:cs typeface="Symbol"/>
              </a:rPr>
              <a:t></a:t>
            </a:r>
            <a:r>
              <a:rPr sz="950" spc="12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6070420" y="4381637"/>
            <a:ext cx="558165" cy="1695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500380" algn="l"/>
              </a:tabLst>
            </a:pPr>
            <a:r>
              <a:rPr sz="950" i="1" spc="85" dirty="0">
                <a:latin typeface="Times New Roman"/>
                <a:cs typeface="Times New Roman"/>
              </a:rPr>
              <a:t>i	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5923315" y="3752794"/>
            <a:ext cx="655955" cy="1695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598170" algn="l"/>
              </a:tabLst>
            </a:pPr>
            <a:r>
              <a:rPr sz="950" i="1" spc="85" dirty="0">
                <a:latin typeface="Times New Roman"/>
                <a:cs typeface="Times New Roman"/>
              </a:rPr>
              <a:t>i	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6684968" y="3981539"/>
            <a:ext cx="655320" cy="273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248920" indent="-211454">
              <a:lnSpc>
                <a:spcPct val="100000"/>
              </a:lnSpc>
              <a:spcBef>
                <a:spcPts val="120"/>
              </a:spcBef>
              <a:buFont typeface="Symbol"/>
              <a:buChar char=""/>
              <a:tabLst>
                <a:tab pos="249554" algn="l"/>
              </a:tabLst>
            </a:pPr>
            <a:r>
              <a:rPr sz="2400" i="1" spc="345" baseline="13888" dirty="0">
                <a:latin typeface="Times New Roman"/>
                <a:cs typeface="Times New Roman"/>
              </a:rPr>
              <a:t>g</a:t>
            </a:r>
            <a:r>
              <a:rPr sz="950" i="1" spc="229" dirty="0">
                <a:latin typeface="Times New Roman"/>
                <a:cs typeface="Times New Roman"/>
              </a:rPr>
              <a:t>i</a:t>
            </a:r>
            <a:r>
              <a:rPr sz="950" i="1" spc="-160" dirty="0">
                <a:latin typeface="Times New Roman"/>
                <a:cs typeface="Times New Roman"/>
              </a:rPr>
              <a:t> </a:t>
            </a:r>
            <a:r>
              <a:rPr sz="950" spc="125" dirty="0">
                <a:latin typeface="Symbol"/>
                <a:cs typeface="Symbol"/>
              </a:rPr>
              <a:t></a:t>
            </a:r>
            <a:r>
              <a:rPr sz="950" spc="12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5583075" y="3929722"/>
            <a:ext cx="1097915" cy="273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2400" spc="412" baseline="-10416" dirty="0">
                <a:latin typeface="Symbol"/>
                <a:cs typeface="Symbol"/>
              </a:rPr>
              <a:t></a:t>
            </a:r>
            <a:r>
              <a:rPr sz="1600" spc="275" dirty="0">
                <a:latin typeface="Symbol"/>
                <a:cs typeface="Symbol"/>
              </a:rPr>
              <a:t></a:t>
            </a:r>
            <a:r>
              <a:rPr sz="1600" i="1" spc="275" dirty="0">
                <a:latin typeface="Times New Roman"/>
                <a:cs typeface="Times New Roman"/>
              </a:rPr>
              <a:t>g</a:t>
            </a:r>
            <a:r>
              <a:rPr sz="1425" i="1" spc="412" baseline="-23391" dirty="0">
                <a:latin typeface="Times New Roman"/>
                <a:cs typeface="Times New Roman"/>
              </a:rPr>
              <a:t>i </a:t>
            </a:r>
            <a:r>
              <a:rPr sz="1600" spc="310" dirty="0">
                <a:latin typeface="Symbol"/>
                <a:cs typeface="Symbol"/>
              </a:rPr>
              <a:t></a:t>
            </a:r>
            <a:r>
              <a:rPr sz="1600" spc="-125" dirty="0">
                <a:latin typeface="Times New Roman"/>
                <a:cs typeface="Times New Roman"/>
              </a:rPr>
              <a:t> </a:t>
            </a:r>
            <a:r>
              <a:rPr sz="1600" i="1" spc="229" dirty="0">
                <a:latin typeface="Times New Roman"/>
                <a:cs typeface="Times New Roman"/>
              </a:rPr>
              <a:t>g</a:t>
            </a:r>
            <a:r>
              <a:rPr sz="1425" i="1" spc="345" baseline="-23391" dirty="0">
                <a:latin typeface="Times New Roman"/>
                <a:cs typeface="Times New Roman"/>
              </a:rPr>
              <a:t>i</a:t>
            </a:r>
            <a:endParaRPr sz="1425" baseline="-23391">
              <a:latin typeface="Times New Roman"/>
              <a:cs typeface="Times New Roman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6039544" y="3522746"/>
            <a:ext cx="717550" cy="273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2400" spc="465" baseline="-26041" dirty="0">
                <a:latin typeface="Symbol"/>
                <a:cs typeface="Symbol"/>
              </a:rPr>
              <a:t></a:t>
            </a:r>
            <a:r>
              <a:rPr sz="2400" spc="465" baseline="-26041" dirty="0">
                <a:latin typeface="Times New Roman"/>
                <a:cs typeface="Times New Roman"/>
              </a:rPr>
              <a:t> </a:t>
            </a:r>
            <a:r>
              <a:rPr sz="2400" i="1" spc="607" baseline="-26041" dirty="0">
                <a:latin typeface="Times New Roman"/>
                <a:cs typeface="Times New Roman"/>
              </a:rPr>
              <a:t>H</a:t>
            </a:r>
            <a:r>
              <a:rPr sz="2400" i="1" spc="-322" baseline="-26041" dirty="0">
                <a:latin typeface="Times New Roman"/>
                <a:cs typeface="Times New Roman"/>
              </a:rPr>
              <a:t> </a:t>
            </a:r>
            <a:r>
              <a:rPr sz="950" spc="160" dirty="0">
                <a:latin typeface="Symbol"/>
                <a:cs typeface="Symbol"/>
              </a:rPr>
              <a:t></a:t>
            </a:r>
            <a:r>
              <a:rPr sz="950" spc="160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5608475" y="3615506"/>
            <a:ext cx="339090" cy="273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400" spc="345" baseline="3472" dirty="0">
                <a:latin typeface="Symbol"/>
                <a:cs typeface="Symbol"/>
              </a:rPr>
              <a:t></a:t>
            </a:r>
            <a:r>
              <a:rPr sz="1600" i="1" spc="375" dirty="0">
                <a:latin typeface="Times New Roman"/>
                <a:cs typeface="Times New Roman"/>
              </a:rPr>
              <a:t>C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5583075" y="4224423"/>
            <a:ext cx="1467485" cy="2965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  <a:tabLst>
                <a:tab pos="641985" algn="l"/>
                <a:tab pos="1112520" algn="l"/>
              </a:tabLst>
            </a:pPr>
            <a:r>
              <a:rPr sz="2400" spc="427" baseline="22569" dirty="0">
                <a:latin typeface="Symbol"/>
                <a:cs typeface="Symbol"/>
              </a:rPr>
              <a:t></a:t>
            </a:r>
            <a:r>
              <a:rPr sz="1600" spc="285" dirty="0">
                <a:latin typeface="Symbol"/>
                <a:cs typeface="Symbol"/>
              </a:rPr>
              <a:t></a:t>
            </a:r>
            <a:r>
              <a:rPr sz="1750" i="1" spc="285" dirty="0">
                <a:latin typeface="Symbol"/>
                <a:cs typeface="Symbol"/>
              </a:rPr>
              <a:t></a:t>
            </a:r>
            <a:r>
              <a:rPr sz="1750" spc="285" dirty="0">
                <a:latin typeface="Times New Roman"/>
                <a:cs typeface="Times New Roman"/>
              </a:rPr>
              <a:t>	</a:t>
            </a:r>
            <a:r>
              <a:rPr sz="1600" spc="310" dirty="0">
                <a:latin typeface="Symbol"/>
                <a:cs typeface="Symbol"/>
              </a:rPr>
              <a:t>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750" i="1" spc="215" dirty="0">
                <a:latin typeface="Symbol"/>
                <a:cs typeface="Symbol"/>
              </a:rPr>
              <a:t></a:t>
            </a:r>
            <a:r>
              <a:rPr sz="1750" spc="215" dirty="0">
                <a:latin typeface="Times New Roman"/>
                <a:cs typeface="Times New Roman"/>
              </a:rPr>
              <a:t>	</a:t>
            </a:r>
            <a:r>
              <a:rPr sz="1600" spc="310" dirty="0">
                <a:latin typeface="Symbol"/>
                <a:cs typeface="Symbol"/>
              </a:rPr>
              <a:t></a:t>
            </a:r>
            <a:r>
              <a:rPr sz="1600" spc="-265" dirty="0">
                <a:latin typeface="Times New Roman"/>
                <a:cs typeface="Times New Roman"/>
              </a:rPr>
              <a:t> </a:t>
            </a:r>
            <a:r>
              <a:rPr sz="1750" i="1" spc="215" dirty="0">
                <a:latin typeface="Symbol"/>
                <a:cs typeface="Symbol"/>
              </a:rPr>
              <a:t></a:t>
            </a:r>
            <a:endParaRPr sz="1750">
              <a:latin typeface="Symbol"/>
              <a:cs typeface="Symbol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694842" y="683238"/>
            <a:ext cx="6610350" cy="1552575"/>
          </a:xfrm>
          <a:prstGeom prst="rect">
            <a:avLst/>
          </a:prstGeom>
        </p:spPr>
        <p:txBody>
          <a:bodyPr vert="horz" wrap="square" lIns="0" tIns="226695" rIns="0" bIns="0" rtlCol="0">
            <a:spAutoFit/>
          </a:bodyPr>
          <a:lstStyle/>
          <a:p>
            <a:pPr marL="349885" indent="-325120">
              <a:lnSpc>
                <a:spcPct val="100000"/>
              </a:lnSpc>
              <a:spcBef>
                <a:spcPts val="1785"/>
              </a:spcBef>
              <a:buClr>
                <a:srgbClr val="6FAC46"/>
              </a:buClr>
              <a:buFont typeface="Wingdings"/>
              <a:buChar char=""/>
              <a:tabLst>
                <a:tab pos="350520" algn="l"/>
              </a:tabLst>
            </a:pP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记函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数</a:t>
            </a:r>
            <a:r>
              <a:rPr sz="2800" spc="2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550" i="1" spc="270" baseline="16339" dirty="0">
                <a:latin typeface="Times New Roman"/>
                <a:cs typeface="Times New Roman"/>
              </a:rPr>
              <a:t>f</a:t>
            </a:r>
            <a:r>
              <a:rPr sz="2550" i="1" spc="89" baseline="16339" dirty="0">
                <a:latin typeface="Times New Roman"/>
                <a:cs typeface="Times New Roman"/>
              </a:rPr>
              <a:t> </a:t>
            </a:r>
            <a:r>
              <a:rPr sz="3375" baseline="12345" dirty="0">
                <a:latin typeface="Symbol"/>
                <a:cs typeface="Symbol"/>
              </a:rPr>
              <a:t></a:t>
            </a:r>
            <a:r>
              <a:rPr sz="2775" i="1" baseline="15015" dirty="0">
                <a:latin typeface="Symbol"/>
                <a:cs typeface="Symbol"/>
              </a:rPr>
              <a:t></a:t>
            </a:r>
            <a:r>
              <a:rPr sz="2775" i="1" spc="-232" baseline="15015" dirty="0">
                <a:latin typeface="Times New Roman"/>
                <a:cs typeface="Times New Roman"/>
              </a:rPr>
              <a:t> </a:t>
            </a:r>
            <a:r>
              <a:rPr sz="3375" spc="262" baseline="12345" dirty="0">
                <a:latin typeface="Symbol"/>
                <a:cs typeface="Symbol"/>
              </a:rPr>
              <a:t></a:t>
            </a: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的梯度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为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550" i="1" spc="217" baseline="16339" dirty="0">
                <a:latin typeface="Times New Roman"/>
                <a:cs typeface="Times New Roman"/>
              </a:rPr>
              <a:t>g</a:t>
            </a:r>
            <a:r>
              <a:rPr sz="3375" spc="217" baseline="12345" dirty="0">
                <a:latin typeface="Symbol"/>
                <a:cs typeface="Symbol"/>
              </a:rPr>
              <a:t></a:t>
            </a:r>
            <a:r>
              <a:rPr sz="2775" i="1" spc="217" baseline="15015" dirty="0">
                <a:latin typeface="Symbol"/>
                <a:cs typeface="Symbol"/>
              </a:rPr>
              <a:t></a:t>
            </a:r>
            <a:r>
              <a:rPr sz="2775" i="1" spc="-209" baseline="15015" dirty="0">
                <a:latin typeface="Times New Roman"/>
                <a:cs typeface="Times New Roman"/>
              </a:rPr>
              <a:t> </a:t>
            </a:r>
            <a:r>
              <a:rPr sz="3375" spc="15" baseline="12345" dirty="0">
                <a:latin typeface="Symbol"/>
                <a:cs typeface="Symbol"/>
              </a:rPr>
              <a:t></a:t>
            </a:r>
            <a:r>
              <a:rPr sz="2800" spc="10" dirty="0">
                <a:solidFill>
                  <a:srgbClr val="171616"/>
                </a:solidFill>
                <a:latin typeface="Microsoft YaHei"/>
                <a:cs typeface="Microsoft YaHei"/>
              </a:rPr>
              <a:t>，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二阶导函数为</a:t>
            </a:r>
            <a:endParaRPr sz="2800">
              <a:latin typeface="Microsoft YaHei"/>
              <a:cs typeface="Microsoft YaHei"/>
            </a:endParaRPr>
          </a:p>
          <a:p>
            <a:pPr marL="349885" indent="-325120">
              <a:lnSpc>
                <a:spcPct val="100000"/>
              </a:lnSpc>
              <a:spcBef>
                <a:spcPts val="1685"/>
              </a:spcBef>
              <a:buClr>
                <a:srgbClr val="6FAC46"/>
              </a:buClr>
              <a:buFont typeface="Wingdings"/>
              <a:buChar char=""/>
              <a:tabLst>
                <a:tab pos="350520" algn="l"/>
              </a:tabLst>
            </a:pP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在</a:t>
            </a:r>
            <a:r>
              <a:rPr sz="2800" spc="-105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775" i="1" spc="277" baseline="13513" dirty="0">
                <a:latin typeface="Symbol"/>
                <a:cs typeface="Symbol"/>
              </a:rPr>
              <a:t></a:t>
            </a:r>
            <a:r>
              <a:rPr sz="1425" i="1" spc="277" baseline="2923" dirty="0">
                <a:latin typeface="Times New Roman"/>
                <a:cs typeface="Times New Roman"/>
              </a:rPr>
              <a:t>i</a:t>
            </a:r>
            <a:r>
              <a:rPr sz="1425" i="1" spc="465" baseline="2923" dirty="0"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处</a:t>
            </a:r>
            <a:r>
              <a:rPr sz="2800" spc="-60" dirty="0">
                <a:solidFill>
                  <a:srgbClr val="171616"/>
                </a:solidFill>
                <a:latin typeface="Microsoft YaHei"/>
                <a:cs typeface="Microsoft YaHei"/>
              </a:rPr>
              <a:t>Taylor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展开：</a:t>
            </a:r>
            <a:endParaRPr sz="2800">
              <a:latin typeface="Microsoft YaHei"/>
              <a:cs typeface="Microsoft YaHei"/>
            </a:endParaRPr>
          </a:p>
          <a:p>
            <a:pPr marL="969644" algn="ctr">
              <a:lnSpc>
                <a:spcPct val="100000"/>
              </a:lnSpc>
              <a:spcBef>
                <a:spcPts val="15"/>
              </a:spcBef>
            </a:pPr>
            <a:r>
              <a:rPr sz="1600" spc="260" dirty="0">
                <a:latin typeface="Times New Roman"/>
                <a:cs typeface="Times New Roman"/>
              </a:rPr>
              <a:t>1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7420583" y="905820"/>
            <a:ext cx="629285" cy="3695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i="1" spc="455" dirty="0">
                <a:latin typeface="Times New Roman"/>
                <a:cs typeface="Times New Roman"/>
              </a:rPr>
              <a:t>H</a:t>
            </a:r>
            <a:r>
              <a:rPr sz="1700" i="1" spc="-215" dirty="0">
                <a:latin typeface="Times New Roman"/>
                <a:cs typeface="Times New Roman"/>
              </a:rPr>
              <a:t> </a:t>
            </a:r>
            <a:r>
              <a:rPr sz="2250" dirty="0">
                <a:latin typeface="Symbol"/>
                <a:cs typeface="Symbol"/>
              </a:rPr>
              <a:t></a:t>
            </a:r>
            <a:r>
              <a:rPr sz="1850" i="1" dirty="0">
                <a:latin typeface="Symbol"/>
                <a:cs typeface="Symbol"/>
              </a:rPr>
              <a:t></a:t>
            </a:r>
            <a:r>
              <a:rPr sz="1850" i="1" spc="-175" dirty="0">
                <a:latin typeface="Times New Roman"/>
                <a:cs typeface="Times New Roman"/>
              </a:rPr>
              <a:t> </a:t>
            </a:r>
            <a:r>
              <a:rPr sz="2250" spc="15" dirty="0">
                <a:latin typeface="Symbol"/>
                <a:cs typeface="Symbol"/>
              </a:rPr>
              <a:t></a:t>
            </a:r>
            <a:endParaRPr sz="2250">
              <a:latin typeface="Symbol"/>
              <a:cs typeface="Symbol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81228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DFP算法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951799" y="441041"/>
            <a:ext cx="80645" cy="1974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00" i="1" spc="120" dirty="0">
                <a:latin typeface="Times New Roman"/>
                <a:cs typeface="Times New Roman"/>
              </a:rPr>
              <a:t>i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542652" y="165872"/>
            <a:ext cx="370205" cy="3213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sz="2850" i="1" spc="562" baseline="-24853" dirty="0">
                <a:latin typeface="Times New Roman"/>
                <a:cs typeface="Times New Roman"/>
              </a:rPr>
              <a:t>u</a:t>
            </a:r>
            <a:r>
              <a:rPr sz="1100" i="1" spc="375" dirty="0">
                <a:latin typeface="Times New Roman"/>
                <a:cs typeface="Times New Roman"/>
              </a:rPr>
              <a:t>T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91344" y="165872"/>
            <a:ext cx="343535" cy="3213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sz="2850" i="1" spc="480" baseline="-24853" dirty="0">
                <a:latin typeface="Times New Roman"/>
                <a:cs typeface="Times New Roman"/>
              </a:rPr>
              <a:t>v</a:t>
            </a:r>
            <a:r>
              <a:rPr sz="1100" i="1" spc="320" dirty="0">
                <a:latin typeface="Times New Roman"/>
                <a:cs typeface="Times New Roman"/>
              </a:rPr>
              <a:t>T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885950" y="441042"/>
            <a:ext cx="1144270" cy="1974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439420" algn="l"/>
                <a:tab pos="865505" algn="l"/>
              </a:tabLst>
            </a:pPr>
            <a:r>
              <a:rPr sz="1100" i="1" spc="120" dirty="0">
                <a:latin typeface="Times New Roman"/>
                <a:cs typeface="Times New Roman"/>
              </a:rPr>
              <a:t>i</a:t>
            </a:r>
            <a:r>
              <a:rPr sz="1100" i="1" spc="-155" dirty="0">
                <a:latin typeface="Times New Roman"/>
                <a:cs typeface="Times New Roman"/>
              </a:rPr>
              <a:t> </a:t>
            </a:r>
            <a:r>
              <a:rPr sz="1100" spc="190" dirty="0">
                <a:latin typeface="Symbol"/>
                <a:cs typeface="Symbol"/>
              </a:rPr>
              <a:t></a:t>
            </a:r>
            <a:r>
              <a:rPr sz="1100" spc="190" dirty="0">
                <a:latin typeface="Times New Roman"/>
                <a:cs typeface="Times New Roman"/>
              </a:rPr>
              <a:t>1	</a:t>
            </a:r>
            <a:r>
              <a:rPr sz="1100" i="1" spc="120" dirty="0">
                <a:latin typeface="Times New Roman"/>
                <a:cs typeface="Times New Roman"/>
              </a:rPr>
              <a:t>i</a:t>
            </a:r>
            <a:r>
              <a:rPr sz="1100" i="1" spc="-160" dirty="0">
                <a:latin typeface="Times New Roman"/>
                <a:cs typeface="Times New Roman"/>
              </a:rPr>
              <a:t> </a:t>
            </a:r>
            <a:r>
              <a:rPr sz="1100" spc="185" dirty="0">
                <a:latin typeface="Symbol"/>
                <a:cs typeface="Symbol"/>
              </a:rPr>
              <a:t></a:t>
            </a:r>
            <a:r>
              <a:rPr sz="1100" spc="185" dirty="0">
                <a:latin typeface="Times New Roman"/>
                <a:cs typeface="Times New Roman"/>
              </a:rPr>
              <a:t>1	</a:t>
            </a:r>
            <a:r>
              <a:rPr sz="1100" i="1" spc="120" dirty="0">
                <a:latin typeface="Times New Roman"/>
                <a:cs typeface="Times New Roman"/>
              </a:rPr>
              <a:t>i</a:t>
            </a:r>
            <a:r>
              <a:rPr sz="1100" i="1" spc="-204" dirty="0">
                <a:latin typeface="Times New Roman"/>
                <a:cs typeface="Times New Roman"/>
              </a:rPr>
              <a:t> </a:t>
            </a:r>
            <a:r>
              <a:rPr sz="1100" spc="190" dirty="0">
                <a:latin typeface="Symbol"/>
                <a:cs typeface="Symbol"/>
              </a:rPr>
              <a:t></a:t>
            </a:r>
            <a:r>
              <a:rPr sz="1100" spc="190" dirty="0">
                <a:latin typeface="Times New Roman"/>
                <a:cs typeface="Times New Roman"/>
              </a:rPr>
              <a:t>1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50382" y="441042"/>
            <a:ext cx="1101725" cy="1974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417830" algn="l"/>
                <a:tab pos="822960" algn="l"/>
              </a:tabLst>
            </a:pPr>
            <a:r>
              <a:rPr sz="1100" i="1" spc="120" dirty="0">
                <a:latin typeface="Times New Roman"/>
                <a:cs typeface="Times New Roman"/>
              </a:rPr>
              <a:t>i</a:t>
            </a:r>
            <a:r>
              <a:rPr sz="1100" i="1" spc="-160" dirty="0">
                <a:latin typeface="Times New Roman"/>
                <a:cs typeface="Times New Roman"/>
              </a:rPr>
              <a:t> </a:t>
            </a:r>
            <a:r>
              <a:rPr sz="1100" spc="185" dirty="0">
                <a:latin typeface="Symbol"/>
                <a:cs typeface="Symbol"/>
              </a:rPr>
              <a:t></a:t>
            </a:r>
            <a:r>
              <a:rPr sz="1100" spc="185" dirty="0">
                <a:latin typeface="Times New Roman"/>
                <a:cs typeface="Times New Roman"/>
              </a:rPr>
              <a:t>1	</a:t>
            </a:r>
            <a:r>
              <a:rPr sz="1100" i="1" spc="120" dirty="0">
                <a:latin typeface="Times New Roman"/>
                <a:cs typeface="Times New Roman"/>
              </a:rPr>
              <a:t>i</a:t>
            </a:r>
            <a:r>
              <a:rPr sz="1100" i="1" spc="-165" dirty="0">
                <a:latin typeface="Times New Roman"/>
                <a:cs typeface="Times New Roman"/>
              </a:rPr>
              <a:t> </a:t>
            </a:r>
            <a:r>
              <a:rPr sz="1100" spc="190" dirty="0">
                <a:latin typeface="Symbol"/>
                <a:cs typeface="Symbol"/>
              </a:rPr>
              <a:t></a:t>
            </a:r>
            <a:r>
              <a:rPr sz="1100" spc="190" dirty="0">
                <a:latin typeface="Times New Roman"/>
                <a:cs typeface="Times New Roman"/>
              </a:rPr>
              <a:t>1	</a:t>
            </a:r>
            <a:r>
              <a:rPr sz="1100" i="1" spc="120" dirty="0">
                <a:latin typeface="Times New Roman"/>
                <a:cs typeface="Times New Roman"/>
              </a:rPr>
              <a:t>i</a:t>
            </a:r>
            <a:r>
              <a:rPr sz="1100" i="1" spc="-204" dirty="0">
                <a:latin typeface="Times New Roman"/>
                <a:cs typeface="Times New Roman"/>
              </a:rPr>
              <a:t> </a:t>
            </a:r>
            <a:r>
              <a:rPr sz="1100" spc="190" dirty="0">
                <a:latin typeface="Symbol"/>
                <a:cs typeface="Symbol"/>
              </a:rPr>
              <a:t></a:t>
            </a:r>
            <a:r>
              <a:rPr sz="1100" spc="190" dirty="0">
                <a:latin typeface="Times New Roman"/>
                <a:cs typeface="Times New Roman"/>
              </a:rPr>
              <a:t>1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599176" y="441042"/>
            <a:ext cx="290830" cy="1974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00" i="1" spc="120" dirty="0">
                <a:latin typeface="Times New Roman"/>
                <a:cs typeface="Times New Roman"/>
              </a:rPr>
              <a:t>i</a:t>
            </a:r>
            <a:r>
              <a:rPr sz="1100" i="1" spc="-210" dirty="0">
                <a:latin typeface="Times New Roman"/>
                <a:cs typeface="Times New Roman"/>
              </a:rPr>
              <a:t> </a:t>
            </a:r>
            <a:r>
              <a:rPr sz="1100" spc="190" dirty="0">
                <a:latin typeface="Symbol"/>
                <a:cs typeface="Symbol"/>
              </a:rPr>
              <a:t></a:t>
            </a:r>
            <a:r>
              <a:rPr sz="1100" spc="190" dirty="0">
                <a:latin typeface="Times New Roman"/>
                <a:cs typeface="Times New Roman"/>
              </a:rPr>
              <a:t>1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500523" y="276315"/>
            <a:ext cx="836294" cy="3213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47650" indent="-235585">
              <a:lnSpc>
                <a:spcPct val="100000"/>
              </a:lnSpc>
              <a:spcBef>
                <a:spcPts val="135"/>
              </a:spcBef>
              <a:buFont typeface="Symbol"/>
              <a:buChar char=""/>
              <a:tabLst>
                <a:tab pos="248285" algn="l"/>
                <a:tab pos="653415" algn="l"/>
              </a:tabLst>
            </a:pPr>
            <a:r>
              <a:rPr sz="1900" i="1" spc="380" dirty="0">
                <a:latin typeface="Times New Roman"/>
                <a:cs typeface="Times New Roman"/>
              </a:rPr>
              <a:t>b	u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727863" y="276314"/>
            <a:ext cx="2058670" cy="3213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  <a:tabLst>
                <a:tab pos="408940" algn="l"/>
                <a:tab pos="1223010" algn="l"/>
                <a:tab pos="1895475" algn="l"/>
              </a:tabLst>
            </a:pPr>
            <a:r>
              <a:rPr sz="1900" i="1" spc="505" dirty="0">
                <a:latin typeface="Times New Roman"/>
                <a:cs typeface="Times New Roman"/>
              </a:rPr>
              <a:t>C	</a:t>
            </a:r>
            <a:r>
              <a:rPr sz="1900" spc="415" dirty="0">
                <a:latin typeface="Symbol"/>
                <a:cs typeface="Symbol"/>
              </a:rPr>
              <a:t></a:t>
            </a:r>
            <a:r>
              <a:rPr sz="1900" spc="40" dirty="0">
                <a:latin typeface="Times New Roman"/>
                <a:cs typeface="Times New Roman"/>
              </a:rPr>
              <a:t> </a:t>
            </a:r>
            <a:r>
              <a:rPr sz="1900" i="1" spc="505" dirty="0">
                <a:latin typeface="Times New Roman"/>
                <a:cs typeface="Times New Roman"/>
              </a:rPr>
              <a:t>C</a:t>
            </a:r>
            <a:r>
              <a:rPr sz="1900" i="1" dirty="0">
                <a:latin typeface="Times New Roman"/>
                <a:cs typeface="Times New Roman"/>
              </a:rPr>
              <a:t>	</a:t>
            </a:r>
            <a:r>
              <a:rPr sz="1900" spc="415" dirty="0">
                <a:latin typeface="Symbol"/>
                <a:cs typeface="Symbol"/>
              </a:rPr>
              <a:t></a:t>
            </a:r>
            <a:r>
              <a:rPr sz="1900" dirty="0">
                <a:latin typeface="Times New Roman"/>
                <a:cs typeface="Times New Roman"/>
              </a:rPr>
              <a:t> </a:t>
            </a:r>
            <a:r>
              <a:rPr sz="1900" i="1" spc="380" dirty="0">
                <a:latin typeface="Times New Roman"/>
                <a:cs typeface="Times New Roman"/>
              </a:rPr>
              <a:t>a</a:t>
            </a:r>
            <a:r>
              <a:rPr sz="1900" i="1" dirty="0">
                <a:latin typeface="Times New Roman"/>
                <a:cs typeface="Times New Roman"/>
              </a:rPr>
              <a:t>	</a:t>
            </a:r>
            <a:r>
              <a:rPr sz="1900" i="1" spc="335" dirty="0">
                <a:latin typeface="Times New Roman"/>
                <a:cs typeface="Times New Roman"/>
              </a:rPr>
              <a:t>v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6743124" y="2981788"/>
            <a:ext cx="781050" cy="0"/>
          </a:xfrm>
          <a:custGeom>
            <a:avLst/>
            <a:gdLst/>
            <a:ahLst/>
            <a:cxnLst/>
            <a:rect l="l" t="t" r="r" b="b"/>
            <a:pathLst>
              <a:path w="781050">
                <a:moveTo>
                  <a:pt x="0" y="0"/>
                </a:moveTo>
                <a:lnTo>
                  <a:pt x="780731" y="0"/>
                </a:lnTo>
              </a:path>
            </a:pathLst>
          </a:custGeom>
          <a:ln w="90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915420" y="3603166"/>
            <a:ext cx="798195" cy="0"/>
          </a:xfrm>
          <a:custGeom>
            <a:avLst/>
            <a:gdLst/>
            <a:ahLst/>
            <a:cxnLst/>
            <a:rect l="l" t="t" r="r" b="b"/>
            <a:pathLst>
              <a:path w="798195">
                <a:moveTo>
                  <a:pt x="0" y="0"/>
                </a:moveTo>
                <a:lnTo>
                  <a:pt x="797866" y="0"/>
                </a:lnTo>
              </a:path>
            </a:pathLst>
          </a:custGeom>
          <a:ln w="90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427876" y="4419897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437316" y="4419897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984652" y="4272175"/>
            <a:ext cx="116839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19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957258" y="4419897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607162" y="3737984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068209" y="3590263"/>
            <a:ext cx="116839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19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417496" y="3117047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360481" y="2951716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046195" y="3117047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238418" y="2478023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541018" y="2478023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3818527" y="2478023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622002" y="2128994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4925071" y="2128994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453281" y="1412250"/>
            <a:ext cx="711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364881" y="1412250"/>
            <a:ext cx="46228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403225" algn="l"/>
              </a:tabLst>
            </a:pPr>
            <a:r>
              <a:rPr sz="950" i="1" spc="95" dirty="0">
                <a:latin typeface="Times New Roman"/>
                <a:cs typeface="Times New Roman"/>
              </a:rPr>
              <a:t>i	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719813" y="2881461"/>
            <a:ext cx="30162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i="1" spc="375" baseline="-25252" dirty="0">
                <a:latin typeface="Times New Roman"/>
                <a:cs typeface="Times New Roman"/>
              </a:rPr>
              <a:t>v</a:t>
            </a:r>
            <a:r>
              <a:rPr sz="950" i="1" spc="25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322222" y="3230578"/>
            <a:ext cx="32385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i="1" spc="434" baseline="-25252" dirty="0">
                <a:latin typeface="Times New Roman"/>
                <a:cs typeface="Times New Roman"/>
              </a:rPr>
              <a:t>u</a:t>
            </a:r>
            <a:r>
              <a:rPr sz="950" i="1" spc="29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4348981" y="2881461"/>
            <a:ext cx="30099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i="1" spc="375" baseline="-25252" dirty="0">
                <a:latin typeface="Times New Roman"/>
                <a:cs typeface="Times New Roman"/>
              </a:rPr>
              <a:t>v</a:t>
            </a:r>
            <a:r>
              <a:rPr sz="950" i="1" spc="25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4821504" y="2242437"/>
            <a:ext cx="32321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i="1" spc="434" baseline="-25252" dirty="0">
                <a:latin typeface="Times New Roman"/>
                <a:cs typeface="Times New Roman"/>
              </a:rPr>
              <a:t>u</a:t>
            </a:r>
            <a:r>
              <a:rPr sz="950" i="1" spc="29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3121337" y="2242437"/>
            <a:ext cx="30099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i="1" spc="375" baseline="-25252" dirty="0">
                <a:latin typeface="Times New Roman"/>
                <a:cs typeface="Times New Roman"/>
              </a:rPr>
              <a:t>v</a:t>
            </a:r>
            <a:r>
              <a:rPr sz="950" i="1" spc="25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112133" y="1893408"/>
            <a:ext cx="32321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i="1" spc="434" baseline="-25252" dirty="0">
                <a:latin typeface="Times New Roman"/>
                <a:cs typeface="Times New Roman"/>
              </a:rPr>
              <a:t>u</a:t>
            </a:r>
            <a:r>
              <a:rPr sz="950" i="1" spc="29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2802284" y="1893408"/>
            <a:ext cx="30162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i="1" spc="375" baseline="-25252" dirty="0">
                <a:latin typeface="Times New Roman"/>
                <a:cs typeface="Times New Roman"/>
              </a:rPr>
              <a:t>v</a:t>
            </a:r>
            <a:r>
              <a:rPr sz="950" i="1" spc="25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4391704" y="1526222"/>
            <a:ext cx="32321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i="1" spc="434" baseline="-25252" dirty="0">
                <a:latin typeface="Times New Roman"/>
                <a:cs typeface="Times New Roman"/>
              </a:rPr>
              <a:t>u</a:t>
            </a:r>
            <a:r>
              <a:rPr sz="950" i="1" spc="29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3081948" y="1526222"/>
            <a:ext cx="30162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i="1" spc="375" baseline="-25252" dirty="0">
                <a:latin typeface="Times New Roman"/>
                <a:cs typeface="Times New Roman"/>
              </a:rPr>
              <a:t>v</a:t>
            </a:r>
            <a:r>
              <a:rPr sz="950" i="1" spc="25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4208610" y="4278784"/>
            <a:ext cx="125730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  <a:tabLst>
                <a:tab pos="905510" algn="l"/>
              </a:tabLst>
            </a:pPr>
            <a:r>
              <a:rPr sz="1650" spc="310" dirty="0">
                <a:latin typeface="Symbol"/>
                <a:cs typeface="Symbol"/>
              </a:rPr>
              <a:t></a:t>
            </a:r>
            <a:r>
              <a:rPr sz="1650" i="1" spc="310" dirty="0">
                <a:latin typeface="Times New Roman"/>
                <a:cs typeface="Times New Roman"/>
              </a:rPr>
              <a:t>g</a:t>
            </a:r>
            <a:r>
              <a:rPr sz="1650" i="1" spc="-229" dirty="0">
                <a:latin typeface="Times New Roman"/>
                <a:cs typeface="Times New Roman"/>
              </a:rPr>
              <a:t> </a:t>
            </a:r>
            <a:r>
              <a:rPr sz="1425" i="1" spc="284" baseline="43859" dirty="0">
                <a:latin typeface="Times New Roman"/>
                <a:cs typeface="Times New Roman"/>
              </a:rPr>
              <a:t>T</a:t>
            </a:r>
            <a:r>
              <a:rPr sz="1425" i="1" spc="-37" baseline="43859" dirty="0">
                <a:latin typeface="Times New Roman"/>
                <a:cs typeface="Times New Roman"/>
              </a:rPr>
              <a:t> </a:t>
            </a:r>
            <a:r>
              <a:rPr sz="1650" i="1" spc="375" dirty="0">
                <a:latin typeface="Times New Roman"/>
                <a:cs typeface="Times New Roman"/>
              </a:rPr>
              <a:t>C	</a:t>
            </a:r>
            <a:r>
              <a:rPr sz="1650" spc="310" dirty="0">
                <a:latin typeface="Symbol"/>
                <a:cs typeface="Symbol"/>
              </a:rPr>
              <a:t></a:t>
            </a:r>
            <a:r>
              <a:rPr sz="1650" i="1" spc="310" dirty="0">
                <a:latin typeface="Times New Roman"/>
                <a:cs typeface="Times New Roman"/>
              </a:rPr>
              <a:t>g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3787494" y="3912208"/>
            <a:ext cx="213614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  <a:tabLst>
                <a:tab pos="530860" algn="l"/>
                <a:tab pos="1514475" algn="l"/>
              </a:tabLst>
            </a:pPr>
            <a:r>
              <a:rPr sz="2200" spc="-114" dirty="0">
                <a:latin typeface="Symbol"/>
                <a:cs typeface="Symbol"/>
              </a:rPr>
              <a:t></a:t>
            </a:r>
            <a:r>
              <a:rPr sz="1650" i="1" spc="375" dirty="0">
                <a:latin typeface="Times New Roman"/>
                <a:cs typeface="Times New Roman"/>
              </a:rPr>
              <a:t>C</a:t>
            </a:r>
            <a:r>
              <a:rPr sz="1650" i="1" dirty="0">
                <a:latin typeface="Times New Roman"/>
                <a:cs typeface="Times New Roman"/>
              </a:rPr>
              <a:t>	</a:t>
            </a:r>
            <a:r>
              <a:rPr sz="1650" spc="345" dirty="0">
                <a:latin typeface="Symbol"/>
                <a:cs typeface="Symbol"/>
              </a:rPr>
              <a:t></a:t>
            </a:r>
            <a:r>
              <a:rPr sz="1650" i="1" spc="280" dirty="0">
                <a:latin typeface="Times New Roman"/>
                <a:cs typeface="Times New Roman"/>
              </a:rPr>
              <a:t>g</a:t>
            </a:r>
            <a:r>
              <a:rPr sz="1650" i="1" dirty="0">
                <a:latin typeface="Times New Roman"/>
                <a:cs typeface="Times New Roman"/>
              </a:rPr>
              <a:t> </a:t>
            </a:r>
            <a:r>
              <a:rPr sz="1650" i="1" spc="-5" dirty="0">
                <a:latin typeface="Times New Roman"/>
                <a:cs typeface="Times New Roman"/>
              </a:rPr>
              <a:t> </a:t>
            </a:r>
            <a:r>
              <a:rPr sz="2200" spc="-165" dirty="0">
                <a:latin typeface="Symbol"/>
                <a:cs typeface="Symbol"/>
              </a:rPr>
              <a:t></a:t>
            </a:r>
            <a:r>
              <a:rPr sz="2200" spc="-114" dirty="0">
                <a:latin typeface="Symbol"/>
                <a:cs typeface="Symbol"/>
              </a:rPr>
              <a:t></a:t>
            </a:r>
            <a:r>
              <a:rPr sz="1650" i="1" spc="375" dirty="0">
                <a:latin typeface="Times New Roman"/>
                <a:cs typeface="Times New Roman"/>
              </a:rPr>
              <a:t>C</a:t>
            </a:r>
            <a:r>
              <a:rPr sz="1650" i="1" dirty="0">
                <a:latin typeface="Times New Roman"/>
                <a:cs typeface="Times New Roman"/>
              </a:rPr>
              <a:t>	</a:t>
            </a:r>
            <a:r>
              <a:rPr sz="1650" spc="345" dirty="0">
                <a:latin typeface="Symbol"/>
                <a:cs typeface="Symbol"/>
              </a:rPr>
              <a:t></a:t>
            </a:r>
            <a:r>
              <a:rPr sz="1650" i="1" spc="280" dirty="0">
                <a:latin typeface="Times New Roman"/>
                <a:cs typeface="Times New Roman"/>
              </a:rPr>
              <a:t>g</a:t>
            </a:r>
            <a:r>
              <a:rPr sz="1650" i="1" dirty="0">
                <a:latin typeface="Times New Roman"/>
                <a:cs typeface="Times New Roman"/>
              </a:rPr>
              <a:t> </a:t>
            </a:r>
            <a:r>
              <a:rPr sz="1650" i="1" spc="-5" dirty="0">
                <a:latin typeface="Times New Roman"/>
                <a:cs typeface="Times New Roman"/>
              </a:rPr>
              <a:t> </a:t>
            </a:r>
            <a:r>
              <a:rPr sz="2200" spc="-150" dirty="0">
                <a:latin typeface="Symbol"/>
                <a:cs typeface="Symbol"/>
              </a:rPr>
              <a:t></a:t>
            </a:r>
            <a:r>
              <a:rPr sz="1425" i="1" spc="284" baseline="49707" dirty="0">
                <a:latin typeface="Times New Roman"/>
                <a:cs typeface="Times New Roman"/>
              </a:rPr>
              <a:t>T</a:t>
            </a:r>
            <a:endParaRPr sz="1425" baseline="49707">
              <a:latin typeface="Times New Roman"/>
              <a:cs typeface="Times New Roman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009032" y="4113464"/>
            <a:ext cx="64706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650" spc="555" dirty="0">
                <a:latin typeface="Symbol"/>
                <a:cs typeface="Symbol"/>
              </a:rPr>
              <a:t></a:t>
            </a:r>
            <a:r>
              <a:rPr sz="1650" spc="-20" dirty="0">
                <a:latin typeface="Times New Roman"/>
                <a:cs typeface="Times New Roman"/>
              </a:rPr>
              <a:t> </a:t>
            </a:r>
            <a:r>
              <a:rPr sz="1650" i="1" spc="240" dirty="0">
                <a:latin typeface="Times New Roman"/>
                <a:cs typeface="Times New Roman"/>
              </a:rPr>
              <a:t>C</a:t>
            </a:r>
            <a:r>
              <a:rPr sz="1425" i="1" spc="359" baseline="-23391" dirty="0">
                <a:latin typeface="Times New Roman"/>
                <a:cs typeface="Times New Roman"/>
              </a:rPr>
              <a:t>i</a:t>
            </a:r>
            <a:endParaRPr sz="1425" baseline="-23391">
              <a:latin typeface="Times New Roman"/>
              <a:cs typeface="Times New Roman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6053867" y="3578409"/>
            <a:ext cx="21526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650" spc="-270" dirty="0">
                <a:latin typeface="Symbol"/>
                <a:cs typeface="Symbol"/>
              </a:rPr>
              <a:t></a:t>
            </a:r>
            <a:r>
              <a:rPr sz="2475" spc="-405" baseline="-20202" dirty="0">
                <a:latin typeface="Symbol"/>
                <a:cs typeface="Symbol"/>
              </a:rPr>
              <a:t></a:t>
            </a:r>
            <a:endParaRPr sz="2475" baseline="-20202">
              <a:latin typeface="Symbol"/>
              <a:cs typeface="Symbo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6053867" y="2692949"/>
            <a:ext cx="35877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650" spc="285" dirty="0">
                <a:latin typeface="Symbol"/>
                <a:cs typeface="Symbol"/>
              </a:rPr>
              <a:t></a:t>
            </a:r>
            <a:r>
              <a:rPr sz="2475" i="1" spc="427" baseline="-31986" dirty="0">
                <a:latin typeface="Times New Roman"/>
                <a:cs typeface="Times New Roman"/>
              </a:rPr>
              <a:t>a</a:t>
            </a:r>
            <a:endParaRPr sz="2475" baseline="-31986">
              <a:latin typeface="Times New Roman"/>
              <a:cs typeface="Times New Roman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6913049" y="3597306"/>
            <a:ext cx="70739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381000" algn="l"/>
              </a:tabLst>
            </a:pPr>
            <a:r>
              <a:rPr sz="1650" i="1" spc="280" dirty="0">
                <a:latin typeface="Times New Roman"/>
                <a:cs typeface="Times New Roman"/>
              </a:rPr>
              <a:t>u	</a:t>
            </a:r>
            <a:r>
              <a:rPr sz="1650" spc="345" dirty="0">
                <a:latin typeface="Symbol"/>
                <a:cs typeface="Symbol"/>
              </a:rPr>
              <a:t></a:t>
            </a:r>
            <a:r>
              <a:rPr sz="1650" i="1" spc="280" dirty="0">
                <a:latin typeface="Times New Roman"/>
                <a:cs typeface="Times New Roman"/>
              </a:rPr>
              <a:t>g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6173558" y="3431975"/>
            <a:ext cx="73596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10"/>
              </a:spcBef>
            </a:pPr>
            <a:r>
              <a:rPr sz="1650" i="1" spc="130" dirty="0">
                <a:latin typeface="Times New Roman"/>
                <a:cs typeface="Times New Roman"/>
              </a:rPr>
              <a:t>b</a:t>
            </a:r>
            <a:r>
              <a:rPr sz="1425" i="1" spc="195" baseline="-23391" dirty="0">
                <a:latin typeface="Times New Roman"/>
                <a:cs typeface="Times New Roman"/>
              </a:rPr>
              <a:t>i 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75" dirty="0">
                <a:latin typeface="Times New Roman"/>
                <a:cs typeface="Times New Roman"/>
              </a:rPr>
              <a:t> </a:t>
            </a:r>
            <a:r>
              <a:rPr sz="1650" spc="310" dirty="0">
                <a:latin typeface="Symbol"/>
                <a:cs typeface="Symbol"/>
              </a:rPr>
              <a:t>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6505547" y="2810615"/>
            <a:ext cx="18034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50" spc="310" dirty="0">
                <a:latin typeface="Symbol"/>
                <a:cs typeface="Symbol"/>
              </a:rPr>
              <a:t>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5709041" y="2895633"/>
            <a:ext cx="560070" cy="7594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R="30480" algn="r">
              <a:lnSpc>
                <a:spcPts val="1939"/>
              </a:lnSpc>
              <a:spcBef>
                <a:spcPts val="110"/>
              </a:spcBef>
            </a:pPr>
            <a:r>
              <a:rPr sz="1650" spc="275" dirty="0">
                <a:latin typeface="Symbol"/>
                <a:cs typeface="Symbol"/>
              </a:rPr>
              <a:t></a:t>
            </a:r>
            <a:endParaRPr sz="1650">
              <a:latin typeface="Symbol"/>
              <a:cs typeface="Symbol"/>
            </a:endParaRPr>
          </a:p>
          <a:p>
            <a:pPr marR="30480" algn="r">
              <a:lnSpc>
                <a:spcPts val="1889"/>
              </a:lnSpc>
            </a:pPr>
            <a:r>
              <a:rPr sz="1650" spc="555" dirty="0">
                <a:latin typeface="Symbol"/>
                <a:cs typeface="Symbol"/>
              </a:rPr>
              <a:t></a:t>
            </a:r>
            <a:r>
              <a:rPr sz="1650" spc="20" dirty="0">
                <a:latin typeface="Times New Roman"/>
                <a:cs typeface="Times New Roman"/>
              </a:rPr>
              <a:t> </a:t>
            </a:r>
            <a:r>
              <a:rPr sz="2475" spc="412" baseline="-10101" dirty="0">
                <a:latin typeface="Symbol"/>
                <a:cs typeface="Symbol"/>
              </a:rPr>
              <a:t></a:t>
            </a:r>
            <a:endParaRPr sz="2475" baseline="-10101">
              <a:latin typeface="Symbol"/>
              <a:cs typeface="Symbol"/>
            </a:endParaRPr>
          </a:p>
          <a:p>
            <a:pPr marR="30480" algn="r">
              <a:lnSpc>
                <a:spcPts val="1930"/>
              </a:lnSpc>
            </a:pPr>
            <a:r>
              <a:rPr sz="1650" spc="275" dirty="0">
                <a:latin typeface="Symbol"/>
                <a:cs typeface="Symbol"/>
              </a:rPr>
              <a:t>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3873221" y="3325486"/>
            <a:ext cx="29908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475" spc="330" baseline="1683" dirty="0">
                <a:latin typeface="Symbol"/>
                <a:cs typeface="Symbol"/>
              </a:rPr>
              <a:t></a:t>
            </a:r>
            <a:r>
              <a:rPr sz="1650" i="1" spc="280" dirty="0">
                <a:latin typeface="Times New Roman"/>
                <a:cs typeface="Times New Roman"/>
              </a:rPr>
              <a:t>b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3847821" y="2976368"/>
            <a:ext cx="35814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spc="-120" baseline="3367" dirty="0">
                <a:latin typeface="Symbol"/>
                <a:cs typeface="Symbol"/>
              </a:rPr>
              <a:t></a:t>
            </a:r>
            <a:r>
              <a:rPr sz="2475" spc="-120" baseline="-10101" dirty="0">
                <a:latin typeface="Symbol"/>
                <a:cs typeface="Symbol"/>
              </a:rPr>
              <a:t></a:t>
            </a:r>
            <a:r>
              <a:rPr sz="1650" i="1" spc="-80" dirty="0">
                <a:latin typeface="Times New Roman"/>
                <a:cs typeface="Times New Roman"/>
              </a:rPr>
              <a:t>a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3503229" y="3136534"/>
            <a:ext cx="56007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650" spc="555" dirty="0">
                <a:latin typeface="Symbol"/>
                <a:cs typeface="Symbol"/>
              </a:rPr>
              <a:t></a:t>
            </a:r>
            <a:r>
              <a:rPr sz="1650" spc="50" dirty="0">
                <a:latin typeface="Times New Roman"/>
                <a:cs typeface="Times New Roman"/>
              </a:rPr>
              <a:t> </a:t>
            </a:r>
            <a:r>
              <a:rPr sz="2475" spc="412" baseline="-10101" dirty="0">
                <a:latin typeface="Symbol"/>
                <a:cs typeface="Symbol"/>
              </a:rPr>
              <a:t></a:t>
            </a:r>
            <a:endParaRPr sz="2475" baseline="-10101">
              <a:latin typeface="Symbol"/>
              <a:cs typeface="Symbol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035858" y="3040780"/>
            <a:ext cx="101473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spc="-217" baseline="-25252" dirty="0">
                <a:latin typeface="Symbol"/>
                <a:cs typeface="Symbol"/>
              </a:rPr>
              <a:t></a:t>
            </a:r>
            <a:r>
              <a:rPr sz="950" i="1" spc="-145" dirty="0">
                <a:latin typeface="Times New Roman"/>
                <a:cs typeface="Times New Roman"/>
              </a:rPr>
              <a:t>def</a:t>
            </a:r>
            <a:r>
              <a:rPr sz="950" i="1" spc="-65" dirty="0">
                <a:latin typeface="Times New Roman"/>
                <a:cs typeface="Times New Roman"/>
              </a:rPr>
              <a:t> </a:t>
            </a:r>
            <a:r>
              <a:rPr sz="2475" spc="652" baseline="-25252" dirty="0">
                <a:latin typeface="Symbol"/>
                <a:cs typeface="Symbol"/>
              </a:rPr>
              <a:t></a:t>
            </a:r>
            <a:r>
              <a:rPr sz="2475" spc="652" baseline="-35353" dirty="0">
                <a:latin typeface="Symbol"/>
                <a:cs typeface="Symbol"/>
              </a:rPr>
              <a:t></a:t>
            </a:r>
            <a:endParaRPr sz="2475" baseline="-35353">
              <a:latin typeface="Symbol"/>
              <a:cs typeface="Symbol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3493184" y="2337451"/>
            <a:ext cx="116014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464820" algn="l"/>
                <a:tab pos="1005840" algn="l"/>
              </a:tabLst>
            </a:pPr>
            <a:r>
              <a:rPr sz="1650" spc="345" dirty="0">
                <a:latin typeface="Symbol"/>
                <a:cs typeface="Symbol"/>
              </a:rPr>
              <a:t></a:t>
            </a:r>
            <a:r>
              <a:rPr sz="1650" i="1" spc="280" dirty="0">
                <a:latin typeface="Times New Roman"/>
                <a:cs typeface="Times New Roman"/>
              </a:rPr>
              <a:t>g	</a:t>
            </a:r>
            <a:r>
              <a:rPr sz="1650" spc="310" dirty="0">
                <a:latin typeface="Symbol"/>
                <a:cs typeface="Symbol"/>
              </a:rPr>
              <a:t></a:t>
            </a:r>
            <a:r>
              <a:rPr sz="1650" spc="-60" dirty="0">
                <a:latin typeface="Times New Roman"/>
                <a:cs typeface="Times New Roman"/>
              </a:rPr>
              <a:t> </a:t>
            </a:r>
            <a:r>
              <a:rPr sz="1650" i="1" spc="280" dirty="0">
                <a:latin typeface="Times New Roman"/>
                <a:cs typeface="Times New Roman"/>
              </a:rPr>
              <a:t>b</a:t>
            </a:r>
            <a:r>
              <a:rPr sz="1650" i="1" dirty="0">
                <a:latin typeface="Times New Roman"/>
                <a:cs typeface="Times New Roman"/>
              </a:rPr>
              <a:t>	</a:t>
            </a:r>
            <a:r>
              <a:rPr sz="1650" i="1" spc="280" dirty="0">
                <a:latin typeface="Times New Roman"/>
                <a:cs typeface="Times New Roman"/>
              </a:rPr>
              <a:t>u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1034432" y="2337451"/>
            <a:ext cx="1920239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762000" algn="l"/>
                <a:tab pos="1214755" algn="l"/>
                <a:tab pos="1782445" algn="l"/>
              </a:tabLst>
            </a:pPr>
            <a:r>
              <a:rPr sz="1650" spc="555" dirty="0">
                <a:latin typeface="Symbol"/>
                <a:cs typeface="Symbol"/>
              </a:rPr>
              <a:t></a:t>
            </a:r>
            <a:r>
              <a:rPr sz="1650" spc="40" dirty="0">
                <a:latin typeface="Times New Roman"/>
                <a:cs typeface="Times New Roman"/>
              </a:rPr>
              <a:t> </a:t>
            </a:r>
            <a:r>
              <a:rPr sz="1650" i="1" spc="375" dirty="0">
                <a:latin typeface="Times New Roman"/>
                <a:cs typeface="Times New Roman"/>
              </a:rPr>
              <a:t>C</a:t>
            </a:r>
            <a:r>
              <a:rPr sz="1650" i="1" dirty="0">
                <a:latin typeface="Times New Roman"/>
                <a:cs typeface="Times New Roman"/>
              </a:rPr>
              <a:t>	</a:t>
            </a:r>
            <a:r>
              <a:rPr sz="1650" spc="345" dirty="0">
                <a:latin typeface="Symbol"/>
                <a:cs typeface="Symbol"/>
              </a:rPr>
              <a:t></a:t>
            </a:r>
            <a:r>
              <a:rPr sz="1650" i="1" spc="280" dirty="0">
                <a:latin typeface="Times New Roman"/>
                <a:cs typeface="Times New Roman"/>
              </a:rPr>
              <a:t>g</a:t>
            </a:r>
            <a:r>
              <a:rPr sz="1650" i="1" dirty="0">
                <a:latin typeface="Times New Roman"/>
                <a:cs typeface="Times New Roman"/>
              </a:rPr>
              <a:t>	</a:t>
            </a:r>
            <a:r>
              <a:rPr sz="1650" spc="310" dirty="0">
                <a:latin typeface="Symbol"/>
                <a:cs typeface="Symbol"/>
              </a:rPr>
              <a:t></a:t>
            </a:r>
            <a:r>
              <a:rPr sz="1650" dirty="0">
                <a:latin typeface="Times New Roman"/>
                <a:cs typeface="Times New Roman"/>
              </a:rPr>
              <a:t> </a:t>
            </a:r>
            <a:r>
              <a:rPr sz="1650" i="1" spc="280" dirty="0">
                <a:latin typeface="Times New Roman"/>
                <a:cs typeface="Times New Roman"/>
              </a:rPr>
              <a:t>a</a:t>
            </a:r>
            <a:r>
              <a:rPr sz="1650" i="1" dirty="0">
                <a:latin typeface="Times New Roman"/>
                <a:cs typeface="Times New Roman"/>
              </a:rPr>
              <a:t>	</a:t>
            </a:r>
            <a:r>
              <a:rPr sz="1650" i="1" spc="250" dirty="0">
                <a:latin typeface="Times New Roman"/>
                <a:cs typeface="Times New Roman"/>
              </a:rPr>
              <a:t>v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3236336" y="1987893"/>
            <a:ext cx="70739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10820" indent="-198755">
              <a:lnSpc>
                <a:spcPct val="100000"/>
              </a:lnSpc>
              <a:spcBef>
                <a:spcPts val="110"/>
              </a:spcBef>
              <a:buFont typeface="Symbol"/>
              <a:buChar char=""/>
              <a:tabLst>
                <a:tab pos="211454" algn="l"/>
                <a:tab pos="553720" algn="l"/>
              </a:tabLst>
            </a:pPr>
            <a:r>
              <a:rPr sz="1650" i="1" spc="280" dirty="0">
                <a:latin typeface="Times New Roman"/>
                <a:cs typeface="Times New Roman"/>
              </a:rPr>
              <a:t>b	u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1034432" y="1861026"/>
            <a:ext cx="1601470" cy="4318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895985" algn="l"/>
                <a:tab pos="1463040" algn="l"/>
              </a:tabLst>
            </a:pPr>
            <a:r>
              <a:rPr sz="1650" spc="555" dirty="0">
                <a:latin typeface="Symbol"/>
                <a:cs typeface="Symbol"/>
              </a:rPr>
              <a:t></a:t>
            </a:r>
            <a:r>
              <a:rPr sz="1650" spc="85" dirty="0">
                <a:latin typeface="Times New Roman"/>
                <a:cs typeface="Times New Roman"/>
              </a:rPr>
              <a:t> </a:t>
            </a:r>
            <a:r>
              <a:rPr sz="2650" spc="-365" dirty="0">
                <a:latin typeface="Symbol"/>
                <a:cs typeface="Symbol"/>
              </a:rPr>
              <a:t></a:t>
            </a:r>
            <a:r>
              <a:rPr sz="1650" i="1" spc="375" dirty="0">
                <a:latin typeface="Times New Roman"/>
                <a:cs typeface="Times New Roman"/>
              </a:rPr>
              <a:t>C</a:t>
            </a:r>
            <a:r>
              <a:rPr sz="1650" i="1" dirty="0">
                <a:latin typeface="Times New Roman"/>
                <a:cs typeface="Times New Roman"/>
              </a:rPr>
              <a:t>	</a:t>
            </a:r>
            <a:r>
              <a:rPr sz="1650" spc="310" dirty="0">
                <a:latin typeface="Symbol"/>
                <a:cs typeface="Symbol"/>
              </a:rPr>
              <a:t></a:t>
            </a:r>
            <a:r>
              <a:rPr sz="1650" spc="5" dirty="0">
                <a:latin typeface="Times New Roman"/>
                <a:cs typeface="Times New Roman"/>
              </a:rPr>
              <a:t> </a:t>
            </a:r>
            <a:r>
              <a:rPr sz="1650" i="1" spc="280" dirty="0">
                <a:latin typeface="Times New Roman"/>
                <a:cs typeface="Times New Roman"/>
              </a:rPr>
              <a:t>a</a:t>
            </a:r>
            <a:r>
              <a:rPr sz="1650" i="1" dirty="0">
                <a:latin typeface="Times New Roman"/>
                <a:cs typeface="Times New Roman"/>
              </a:rPr>
              <a:t>	</a:t>
            </a:r>
            <a:r>
              <a:rPr sz="1650" i="1" spc="250" dirty="0">
                <a:latin typeface="Times New Roman"/>
                <a:cs typeface="Times New Roman"/>
              </a:rPr>
              <a:t>v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1043566" y="1481624"/>
            <a:ext cx="16446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50" spc="275" dirty="0">
                <a:latin typeface="Symbol"/>
                <a:cs typeface="Symbol"/>
              </a:rPr>
              <a:t>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3515953" y="1621059"/>
            <a:ext cx="70739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10820" indent="-198755">
              <a:lnSpc>
                <a:spcPct val="100000"/>
              </a:lnSpc>
              <a:spcBef>
                <a:spcPts val="110"/>
              </a:spcBef>
              <a:buFont typeface="Symbol"/>
              <a:buChar char=""/>
              <a:tabLst>
                <a:tab pos="211454" algn="l"/>
                <a:tab pos="553085" algn="l"/>
              </a:tabLst>
            </a:pPr>
            <a:r>
              <a:rPr sz="1650" i="1" spc="280" dirty="0">
                <a:latin typeface="Times New Roman"/>
                <a:cs typeface="Times New Roman"/>
              </a:rPr>
              <a:t>b	u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1175976" y="1621059"/>
            <a:ext cx="173990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346710" algn="l"/>
                <a:tab pos="1033780" algn="l"/>
                <a:tab pos="1602105" algn="l"/>
              </a:tabLst>
            </a:pPr>
            <a:r>
              <a:rPr sz="1650" i="1" spc="375" dirty="0">
                <a:latin typeface="Times New Roman"/>
                <a:cs typeface="Times New Roman"/>
              </a:rPr>
              <a:t>C	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35" dirty="0">
                <a:latin typeface="Times New Roman"/>
                <a:cs typeface="Times New Roman"/>
              </a:rPr>
              <a:t> </a:t>
            </a:r>
            <a:r>
              <a:rPr sz="1650" i="1" spc="375" dirty="0">
                <a:latin typeface="Times New Roman"/>
                <a:cs typeface="Times New Roman"/>
              </a:rPr>
              <a:t>C</a:t>
            </a:r>
            <a:r>
              <a:rPr sz="1650" i="1" dirty="0">
                <a:latin typeface="Times New Roman"/>
                <a:cs typeface="Times New Roman"/>
              </a:rPr>
              <a:t>	</a:t>
            </a:r>
            <a:r>
              <a:rPr sz="1650" spc="310" dirty="0">
                <a:latin typeface="Symbol"/>
                <a:cs typeface="Symbol"/>
              </a:rPr>
              <a:t></a:t>
            </a:r>
            <a:r>
              <a:rPr sz="1650" spc="5" dirty="0">
                <a:latin typeface="Times New Roman"/>
                <a:cs typeface="Times New Roman"/>
              </a:rPr>
              <a:t> </a:t>
            </a:r>
            <a:r>
              <a:rPr sz="1650" i="1" spc="280" dirty="0">
                <a:latin typeface="Times New Roman"/>
                <a:cs typeface="Times New Roman"/>
              </a:rPr>
              <a:t>a</a:t>
            </a:r>
            <a:r>
              <a:rPr sz="1650" i="1" dirty="0">
                <a:latin typeface="Times New Roman"/>
                <a:cs typeface="Times New Roman"/>
              </a:rPr>
              <a:t>	</a:t>
            </a:r>
            <a:r>
              <a:rPr sz="1650" i="1" spc="250" dirty="0">
                <a:latin typeface="Times New Roman"/>
                <a:cs typeface="Times New Roman"/>
              </a:rPr>
              <a:t>v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4559353" y="4419897"/>
            <a:ext cx="567055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30835" algn="l"/>
              </a:tabLst>
            </a:pPr>
            <a:r>
              <a:rPr sz="950" i="1" spc="95" dirty="0">
                <a:latin typeface="Times New Roman"/>
                <a:cs typeface="Times New Roman"/>
              </a:rPr>
              <a:t>i	i</a:t>
            </a:r>
            <a:r>
              <a:rPr sz="950" i="1" spc="-18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60" name="object 60"/>
          <p:cNvSpPr txBox="1"/>
          <p:nvPr/>
        </p:nvSpPr>
        <p:spPr>
          <a:xfrm>
            <a:off x="2366826" y="4032729"/>
            <a:ext cx="362077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  <a:tabLst>
                <a:tab pos="600075" algn="l"/>
                <a:tab pos="996950" algn="l"/>
                <a:tab pos="1179195" algn="l"/>
                <a:tab pos="1727200" algn="l"/>
                <a:tab pos="2276475" algn="l"/>
                <a:tab pos="2710180" algn="l"/>
                <a:tab pos="3260090" algn="l"/>
                <a:tab pos="3582035" algn="l"/>
              </a:tabLst>
            </a:pPr>
            <a:r>
              <a:rPr sz="2475" spc="465" baseline="-21885" dirty="0">
                <a:latin typeface="Symbol"/>
                <a:cs typeface="Symbol"/>
              </a:rPr>
              <a:t></a:t>
            </a:r>
            <a:r>
              <a:rPr sz="1650" u="sng" spc="31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</a:t>
            </a:r>
            <a:r>
              <a:rPr sz="950" i="1" u="sng" spc="9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i	</a:t>
            </a:r>
            <a:r>
              <a:rPr sz="2475" spc="465" baseline="-21885" dirty="0">
                <a:latin typeface="Symbol"/>
                <a:cs typeface="Symbol"/>
              </a:rPr>
              <a:t></a:t>
            </a:r>
            <a:r>
              <a:rPr sz="1650" u="sng" spc="31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</a:t>
            </a:r>
            <a:r>
              <a:rPr sz="950" i="1" u="sng" spc="9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</a:t>
            </a:r>
            <a:r>
              <a:rPr sz="950" i="1" u="sng" spc="-1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950" u="sng" spc="14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</a:t>
            </a:r>
            <a:r>
              <a:rPr sz="950" u="sng" spc="14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	</a:t>
            </a:r>
            <a:r>
              <a:rPr sz="950" i="1" u="sng" spc="9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i</a:t>
            </a:r>
            <a:r>
              <a:rPr sz="950" i="1" u="sng" spc="-1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950" u="sng" spc="14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</a:t>
            </a:r>
            <a:r>
              <a:rPr sz="950" u="sng" spc="14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	</a:t>
            </a:r>
            <a:r>
              <a:rPr sz="950" i="1" u="sng" spc="9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1679074" y="4166699"/>
            <a:ext cx="70040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475" spc="465" baseline="13468" dirty="0">
                <a:latin typeface="Symbol"/>
                <a:cs typeface="Symbol"/>
              </a:rPr>
              <a:t></a:t>
            </a:r>
            <a:r>
              <a:rPr sz="2475" spc="-22" baseline="13468" dirty="0">
                <a:latin typeface="Times New Roman"/>
                <a:cs typeface="Times New Roman"/>
              </a:rPr>
              <a:t> </a:t>
            </a:r>
            <a:r>
              <a:rPr sz="2475" i="1" spc="359" baseline="13468" dirty="0">
                <a:latin typeface="Times New Roman"/>
                <a:cs typeface="Times New Roman"/>
              </a:rPr>
              <a:t>C</a:t>
            </a:r>
            <a:r>
              <a:rPr sz="950" i="1" spc="240" dirty="0">
                <a:latin typeface="Times New Roman"/>
                <a:cs typeface="Times New Roman"/>
              </a:rPr>
              <a:t>i</a:t>
            </a:r>
            <a:r>
              <a:rPr sz="950" i="1" spc="-150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7057411" y="3737984"/>
            <a:ext cx="248285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8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6867275" y="3117047"/>
            <a:ext cx="2489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8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3873221" y="3381313"/>
            <a:ext cx="124015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631190" algn="l"/>
                <a:tab pos="1181100" algn="l"/>
              </a:tabLst>
            </a:pPr>
            <a:r>
              <a:rPr sz="1650" spc="275" dirty="0">
                <a:latin typeface="Symbol"/>
                <a:cs typeface="Symbol"/>
              </a:rPr>
              <a:t></a:t>
            </a:r>
            <a:r>
              <a:rPr sz="1650" spc="275" dirty="0">
                <a:latin typeface="Times New Roman"/>
                <a:cs typeface="Times New Roman"/>
              </a:rPr>
              <a:t> </a:t>
            </a:r>
            <a:r>
              <a:rPr sz="1650" spc="120" dirty="0">
                <a:latin typeface="Times New Roman"/>
                <a:cs typeface="Times New Roman"/>
              </a:rPr>
              <a:t> </a:t>
            </a: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35" dirty="0">
                <a:latin typeface="Times New Roman"/>
                <a:cs typeface="Times New Roman"/>
              </a:rPr>
              <a:t> </a:t>
            </a:r>
            <a:r>
              <a:rPr sz="950" spc="114" dirty="0">
                <a:latin typeface="Symbol"/>
                <a:cs typeface="Symbol"/>
              </a:rPr>
              <a:t></a:t>
            </a:r>
            <a:r>
              <a:rPr sz="950" spc="170" dirty="0">
                <a:latin typeface="Times New Roman"/>
                <a:cs typeface="Times New Roman"/>
              </a:rPr>
              <a:t>1</a:t>
            </a:r>
            <a:r>
              <a:rPr sz="950" dirty="0">
                <a:latin typeface="Times New Roman"/>
                <a:cs typeface="Times New Roman"/>
              </a:rPr>
              <a:t>	</a:t>
            </a: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35" dirty="0">
                <a:latin typeface="Times New Roman"/>
                <a:cs typeface="Times New Roman"/>
              </a:rPr>
              <a:t> </a:t>
            </a:r>
            <a:r>
              <a:rPr sz="950" spc="120" dirty="0">
                <a:latin typeface="Symbol"/>
                <a:cs typeface="Symbol"/>
              </a:rPr>
              <a:t></a:t>
            </a:r>
            <a:r>
              <a:rPr sz="950" spc="170" dirty="0">
                <a:latin typeface="Times New Roman"/>
                <a:cs typeface="Times New Roman"/>
              </a:rPr>
              <a:t>1</a:t>
            </a:r>
            <a:r>
              <a:rPr sz="950" dirty="0">
                <a:latin typeface="Times New Roman"/>
                <a:cs typeface="Times New Roman"/>
              </a:rPr>
              <a:t>	</a:t>
            </a: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4154199" y="3117047"/>
            <a:ext cx="59055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r>
              <a:rPr sz="950" spc="150" dirty="0">
                <a:latin typeface="Times New Roman"/>
                <a:cs typeface="Times New Roman"/>
              </a:rPr>
              <a:t> </a:t>
            </a:r>
            <a:r>
              <a:rPr sz="950" i="1" spc="95" dirty="0">
                <a:latin typeface="Times New Roman"/>
                <a:cs typeface="Times New Roman"/>
              </a:rPr>
              <a:t>i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1834891" y="3354254"/>
            <a:ext cx="1654175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650" spc="204" dirty="0">
                <a:latin typeface="Symbol"/>
                <a:cs typeface="Symbol"/>
              </a:rPr>
              <a:t></a:t>
            </a:r>
            <a:r>
              <a:rPr sz="2475" i="1" spc="307" baseline="15151" dirty="0">
                <a:latin typeface="Times New Roman"/>
                <a:cs typeface="Times New Roman"/>
              </a:rPr>
              <a:t>u</a:t>
            </a:r>
            <a:r>
              <a:rPr sz="950" i="1" spc="204" dirty="0">
                <a:latin typeface="Times New Roman"/>
                <a:cs typeface="Times New Roman"/>
              </a:rPr>
              <a:t>i</a:t>
            </a:r>
            <a:r>
              <a:rPr sz="950" i="1" spc="-13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r>
              <a:rPr sz="950" spc="375" dirty="0">
                <a:latin typeface="Times New Roman"/>
                <a:cs typeface="Times New Roman"/>
              </a:rPr>
              <a:t> </a:t>
            </a:r>
            <a:r>
              <a:rPr sz="2475" spc="465" baseline="15151" dirty="0">
                <a:latin typeface="Symbol"/>
                <a:cs typeface="Symbol"/>
              </a:rPr>
              <a:t></a:t>
            </a:r>
            <a:r>
              <a:rPr sz="2475" spc="37" baseline="15151" dirty="0">
                <a:latin typeface="Times New Roman"/>
                <a:cs typeface="Times New Roman"/>
              </a:rPr>
              <a:t> </a:t>
            </a:r>
            <a:r>
              <a:rPr sz="2475" i="1" spc="352" baseline="15151" dirty="0">
                <a:latin typeface="Times New Roman"/>
                <a:cs typeface="Times New Roman"/>
              </a:rPr>
              <a:t>C</a:t>
            </a:r>
            <a:r>
              <a:rPr sz="950" i="1" spc="235" dirty="0">
                <a:latin typeface="Times New Roman"/>
                <a:cs typeface="Times New Roman"/>
              </a:rPr>
              <a:t>i</a:t>
            </a:r>
            <a:r>
              <a:rPr sz="950" i="1" spc="-140" dirty="0">
                <a:latin typeface="Times New Roman"/>
                <a:cs typeface="Times New Roman"/>
              </a:rPr>
              <a:t> </a:t>
            </a:r>
            <a:r>
              <a:rPr sz="950" spc="220" dirty="0">
                <a:latin typeface="Symbol"/>
                <a:cs typeface="Symbol"/>
              </a:rPr>
              <a:t></a:t>
            </a:r>
            <a:r>
              <a:rPr sz="950" spc="220" dirty="0">
                <a:latin typeface="Times New Roman"/>
                <a:cs typeface="Times New Roman"/>
              </a:rPr>
              <a:t>1</a:t>
            </a:r>
            <a:r>
              <a:rPr sz="2475" spc="330" baseline="15151" dirty="0">
                <a:latin typeface="Symbol"/>
                <a:cs typeface="Symbol"/>
              </a:rPr>
              <a:t></a:t>
            </a:r>
            <a:r>
              <a:rPr sz="2475" i="1" spc="330" baseline="15151" dirty="0">
                <a:latin typeface="Times New Roman"/>
                <a:cs typeface="Times New Roman"/>
              </a:rPr>
              <a:t>g</a:t>
            </a:r>
            <a:r>
              <a:rPr sz="950" i="1" spc="220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2119416" y="3117047"/>
            <a:ext cx="927735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868680" algn="l"/>
              </a:tabLst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30" dirty="0">
                <a:latin typeface="Times New Roman"/>
                <a:cs typeface="Times New Roman"/>
              </a:rPr>
              <a:t> </a:t>
            </a:r>
            <a:r>
              <a:rPr sz="950" spc="114" dirty="0">
                <a:latin typeface="Symbol"/>
                <a:cs typeface="Symbol"/>
              </a:rPr>
              <a:t></a:t>
            </a:r>
            <a:r>
              <a:rPr sz="950" spc="170" dirty="0">
                <a:latin typeface="Times New Roman"/>
                <a:cs typeface="Times New Roman"/>
              </a:rPr>
              <a:t>1</a:t>
            </a:r>
            <a:r>
              <a:rPr sz="950" dirty="0">
                <a:latin typeface="Times New Roman"/>
                <a:cs typeface="Times New Roman"/>
              </a:rPr>
              <a:t>	</a:t>
            </a: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4271098" y="2478023"/>
            <a:ext cx="968375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72110" algn="l"/>
                <a:tab pos="732790" algn="l"/>
              </a:tabLst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30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	</a:t>
            </a: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3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	</a:t>
            </a: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8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2583982" y="2478023"/>
            <a:ext cx="93345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 </a:t>
            </a:r>
            <a:r>
              <a:rPr sz="950" i="1" spc="95" dirty="0">
                <a:latin typeface="Times New Roman"/>
                <a:cs typeface="Times New Roman"/>
              </a:rPr>
              <a:t>i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r>
              <a:rPr sz="950" spc="95" dirty="0">
                <a:latin typeface="Times New Roman"/>
                <a:cs typeface="Times New Roman"/>
              </a:rPr>
              <a:t> </a:t>
            </a:r>
            <a:r>
              <a:rPr sz="950" i="1" spc="95" dirty="0">
                <a:latin typeface="Times New Roman"/>
                <a:cs typeface="Times New Roman"/>
              </a:rPr>
              <a:t>i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1559524" y="2478023"/>
            <a:ext cx="62103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561975" algn="l"/>
              </a:tabLst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35" dirty="0">
                <a:latin typeface="Times New Roman"/>
                <a:cs typeface="Times New Roman"/>
              </a:rPr>
              <a:t> </a:t>
            </a:r>
            <a:r>
              <a:rPr sz="950" spc="114" dirty="0">
                <a:latin typeface="Symbol"/>
                <a:cs typeface="Symbol"/>
              </a:rPr>
              <a:t></a:t>
            </a:r>
            <a:r>
              <a:rPr sz="950" spc="170" dirty="0">
                <a:latin typeface="Times New Roman"/>
                <a:cs typeface="Times New Roman"/>
              </a:rPr>
              <a:t>1</a:t>
            </a:r>
            <a:r>
              <a:rPr sz="950" dirty="0">
                <a:latin typeface="Times New Roman"/>
                <a:cs typeface="Times New Roman"/>
              </a:rPr>
              <a:t>	</a:t>
            </a: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3561726" y="2128994"/>
            <a:ext cx="968375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72110" algn="l"/>
                <a:tab pos="732155" algn="l"/>
              </a:tabLst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3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	</a:t>
            </a: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3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	</a:t>
            </a: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80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2265516" y="2128994"/>
            <a:ext cx="93345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 </a:t>
            </a:r>
            <a:r>
              <a:rPr sz="950" i="1" spc="95" dirty="0">
                <a:latin typeface="Times New Roman"/>
                <a:cs typeface="Times New Roman"/>
              </a:rPr>
              <a:t>i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r>
              <a:rPr sz="950" spc="95" dirty="0">
                <a:latin typeface="Times New Roman"/>
                <a:cs typeface="Times New Roman"/>
              </a:rPr>
              <a:t> </a:t>
            </a:r>
            <a:r>
              <a:rPr sz="950" i="1" spc="95" dirty="0">
                <a:latin typeface="Times New Roman"/>
                <a:cs typeface="Times New Roman"/>
              </a:rPr>
              <a:t>i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73" name="object 73"/>
          <p:cNvSpPr txBox="1"/>
          <p:nvPr/>
        </p:nvSpPr>
        <p:spPr>
          <a:xfrm>
            <a:off x="1631424" y="2128994"/>
            <a:ext cx="24892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80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74" name="object 74"/>
          <p:cNvSpPr txBox="1"/>
          <p:nvPr/>
        </p:nvSpPr>
        <p:spPr>
          <a:xfrm>
            <a:off x="3841296" y="1761808"/>
            <a:ext cx="968375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72110" algn="l"/>
                <a:tab pos="732790" algn="l"/>
              </a:tabLst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3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	</a:t>
            </a: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3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	</a:t>
            </a: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8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2545180" y="1761808"/>
            <a:ext cx="933450" cy="1739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50" i="1" spc="95" dirty="0">
                <a:latin typeface="Times New Roman"/>
                <a:cs typeface="Times New Roman"/>
              </a:rPr>
              <a:t>i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 </a:t>
            </a:r>
            <a:r>
              <a:rPr sz="950" i="1" spc="95" dirty="0">
                <a:latin typeface="Times New Roman"/>
                <a:cs typeface="Times New Roman"/>
              </a:rPr>
              <a:t>i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r>
              <a:rPr sz="950" spc="95" dirty="0">
                <a:latin typeface="Times New Roman"/>
                <a:cs typeface="Times New Roman"/>
              </a:rPr>
              <a:t> </a:t>
            </a:r>
            <a:r>
              <a:rPr sz="950" i="1" spc="95" dirty="0">
                <a:latin typeface="Times New Roman"/>
                <a:cs typeface="Times New Roman"/>
              </a:rPr>
              <a:t>i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76" name="object 76"/>
          <p:cNvSpPr txBox="1"/>
          <p:nvPr/>
        </p:nvSpPr>
        <p:spPr>
          <a:xfrm>
            <a:off x="1043566" y="1676587"/>
            <a:ext cx="111633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333375" algn="l"/>
                <a:tab pos="880110" algn="l"/>
              </a:tabLst>
            </a:pPr>
            <a:r>
              <a:rPr sz="1650" spc="275" dirty="0">
                <a:latin typeface="Symbol"/>
                <a:cs typeface="Symbol"/>
              </a:rPr>
              <a:t></a:t>
            </a:r>
            <a:r>
              <a:rPr sz="1650" spc="275" dirty="0">
                <a:latin typeface="Times New Roman"/>
                <a:cs typeface="Times New Roman"/>
              </a:rPr>
              <a:t>	</a:t>
            </a:r>
            <a:r>
              <a:rPr sz="950" i="1" spc="95" dirty="0">
                <a:latin typeface="Times New Roman"/>
                <a:cs typeface="Times New Roman"/>
              </a:rPr>
              <a:t>i	i</a:t>
            </a:r>
            <a:r>
              <a:rPr sz="950" i="1" spc="-180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7092152" y="2907874"/>
            <a:ext cx="338455" cy="669925"/>
          </a:xfrm>
          <a:prstGeom prst="rect">
            <a:avLst/>
          </a:prstGeom>
        </p:spPr>
        <p:txBody>
          <a:bodyPr vert="horz" wrap="square" lIns="0" tIns="825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sz="1650" spc="340" dirty="0">
                <a:latin typeface="Symbol"/>
                <a:cs typeface="Symbol"/>
              </a:rPr>
              <a:t></a:t>
            </a:r>
            <a:r>
              <a:rPr sz="1650" i="1" spc="280" dirty="0">
                <a:latin typeface="Times New Roman"/>
                <a:cs typeface="Times New Roman"/>
              </a:rPr>
              <a:t>g</a:t>
            </a:r>
            <a:endParaRPr sz="1650">
              <a:latin typeface="Times New Roman"/>
              <a:cs typeface="Times New Roman"/>
            </a:endParaRPr>
          </a:p>
          <a:p>
            <a:pPr marL="151130">
              <a:lnSpc>
                <a:spcPct val="100000"/>
              </a:lnSpc>
              <a:spcBef>
                <a:spcPts val="560"/>
              </a:spcBef>
            </a:pPr>
            <a:r>
              <a:rPr sz="1650" spc="280" dirty="0"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7050134" y="2677490"/>
            <a:ext cx="166370" cy="2794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50" spc="280" dirty="0"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4716861" y="2880816"/>
            <a:ext cx="1012190" cy="723900"/>
          </a:xfrm>
          <a:prstGeom prst="rect">
            <a:avLst/>
          </a:prstGeom>
        </p:spPr>
        <p:txBody>
          <a:bodyPr vert="horz" wrap="square" lIns="0" tIns="109855" rIns="0" bIns="0" rtlCol="0">
            <a:spAutoFit/>
          </a:bodyPr>
          <a:lstStyle/>
          <a:p>
            <a:pPr marL="16510">
              <a:lnSpc>
                <a:spcPct val="100000"/>
              </a:lnSpc>
              <a:spcBef>
                <a:spcPts val="865"/>
              </a:spcBef>
              <a:tabLst>
                <a:tab pos="487045" algn="l"/>
              </a:tabLst>
            </a:pPr>
            <a:r>
              <a:rPr sz="1650" spc="310" dirty="0">
                <a:latin typeface="Symbol"/>
                <a:cs typeface="Symbol"/>
              </a:rPr>
              <a:t></a:t>
            </a:r>
            <a:r>
              <a:rPr sz="1650" i="1" spc="310" dirty="0">
                <a:latin typeface="Times New Roman"/>
                <a:cs typeface="Times New Roman"/>
              </a:rPr>
              <a:t>g	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-155" dirty="0">
                <a:latin typeface="Times New Roman"/>
                <a:cs typeface="Times New Roman"/>
              </a:rPr>
              <a:t> </a:t>
            </a:r>
            <a:r>
              <a:rPr sz="1650" spc="280" dirty="0"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70"/>
              </a:spcBef>
              <a:tabLst>
                <a:tab pos="482600" algn="l"/>
              </a:tabLst>
            </a:pPr>
            <a:r>
              <a:rPr sz="1650" spc="310" dirty="0">
                <a:latin typeface="Symbol"/>
                <a:cs typeface="Symbol"/>
              </a:rPr>
              <a:t></a:t>
            </a:r>
            <a:r>
              <a:rPr sz="1650" i="1" spc="310" dirty="0">
                <a:latin typeface="Times New Roman"/>
                <a:cs typeface="Times New Roman"/>
              </a:rPr>
              <a:t>g	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30" dirty="0">
                <a:latin typeface="Times New Roman"/>
                <a:cs typeface="Times New Roman"/>
              </a:rPr>
              <a:t> </a:t>
            </a:r>
            <a:r>
              <a:rPr sz="1650" spc="295" dirty="0">
                <a:latin typeface="Symbol"/>
                <a:cs typeface="Symbol"/>
              </a:rPr>
              <a:t></a:t>
            </a:r>
            <a:r>
              <a:rPr sz="1650" spc="295" dirty="0"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80" name="object 80"/>
          <p:cNvSpPr txBox="1"/>
          <p:nvPr/>
        </p:nvSpPr>
        <p:spPr>
          <a:xfrm>
            <a:off x="2626234" y="4258907"/>
            <a:ext cx="824230" cy="3028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497840" algn="l"/>
              </a:tabLst>
            </a:pPr>
            <a:r>
              <a:rPr sz="1650" spc="345" dirty="0">
                <a:latin typeface="Symbol"/>
                <a:cs typeface="Symbol"/>
              </a:rPr>
              <a:t></a:t>
            </a:r>
            <a:r>
              <a:rPr sz="1800" i="1" spc="215" dirty="0">
                <a:latin typeface="Symbol"/>
                <a:cs typeface="Symbol"/>
              </a:rPr>
              <a:t></a:t>
            </a:r>
            <a:r>
              <a:rPr sz="1800" spc="215" dirty="0">
                <a:latin typeface="Times New Roman"/>
                <a:cs typeface="Times New Roman"/>
              </a:rPr>
              <a:t>	</a:t>
            </a:r>
            <a:r>
              <a:rPr sz="1650" spc="345" dirty="0">
                <a:latin typeface="Symbol"/>
                <a:cs typeface="Symbol"/>
              </a:rPr>
              <a:t></a:t>
            </a:r>
            <a:r>
              <a:rPr sz="1650" i="1" spc="280" dirty="0">
                <a:latin typeface="Times New Roman"/>
                <a:cs typeface="Times New Roman"/>
              </a:rPr>
              <a:t>g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2597970" y="3960039"/>
            <a:ext cx="922655" cy="3028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1650" spc="275" dirty="0">
                <a:latin typeface="Symbol"/>
                <a:cs typeface="Symbol"/>
              </a:rPr>
              <a:t></a:t>
            </a:r>
            <a:r>
              <a:rPr sz="1800" i="1" spc="275" dirty="0">
                <a:latin typeface="Symbol"/>
                <a:cs typeface="Symbol"/>
              </a:rPr>
              <a:t></a:t>
            </a:r>
            <a:r>
              <a:rPr sz="1800" i="1" spc="275" dirty="0">
                <a:latin typeface="Times New Roman"/>
                <a:cs typeface="Times New Roman"/>
              </a:rPr>
              <a:t> </a:t>
            </a:r>
            <a:r>
              <a:rPr sz="1650" spc="280" dirty="0">
                <a:latin typeface="Symbol"/>
                <a:cs typeface="Symbol"/>
              </a:rPr>
              <a:t></a:t>
            </a:r>
            <a:r>
              <a:rPr sz="1800" i="1" spc="280" dirty="0">
                <a:latin typeface="Symbol"/>
                <a:cs typeface="Symbol"/>
              </a:rPr>
              <a:t></a:t>
            </a:r>
            <a:r>
              <a:rPr sz="1800" i="1" spc="-320" dirty="0">
                <a:latin typeface="Times New Roman"/>
                <a:cs typeface="Times New Roman"/>
              </a:rPr>
              <a:t> </a:t>
            </a:r>
            <a:r>
              <a:rPr sz="1425" i="1" spc="284" baseline="43859" dirty="0">
                <a:latin typeface="Times New Roman"/>
                <a:cs typeface="Times New Roman"/>
              </a:rPr>
              <a:t>T</a:t>
            </a:r>
            <a:endParaRPr sz="1425" baseline="43859">
              <a:latin typeface="Times New Roman"/>
              <a:cs typeface="Times New Roman"/>
            </a:endParaRPr>
          </a:p>
        </p:txBody>
      </p:sp>
      <p:sp>
        <p:nvSpPr>
          <p:cNvPr id="82" name="object 82"/>
          <p:cNvSpPr txBox="1"/>
          <p:nvPr/>
        </p:nvSpPr>
        <p:spPr>
          <a:xfrm>
            <a:off x="1860291" y="2956491"/>
            <a:ext cx="1129030" cy="3028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575945" algn="l"/>
              </a:tabLst>
            </a:pPr>
            <a:r>
              <a:rPr sz="2475" spc="382" baseline="-3367" dirty="0">
                <a:latin typeface="Symbol"/>
                <a:cs typeface="Symbol"/>
              </a:rPr>
              <a:t></a:t>
            </a:r>
            <a:r>
              <a:rPr sz="1650" i="1" spc="254" dirty="0">
                <a:latin typeface="Times New Roman"/>
                <a:cs typeface="Times New Roman"/>
              </a:rPr>
              <a:t>v	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25" dirty="0">
                <a:latin typeface="Times New Roman"/>
                <a:cs typeface="Times New Roman"/>
              </a:rPr>
              <a:t> </a:t>
            </a:r>
            <a:r>
              <a:rPr sz="1650" spc="280" dirty="0">
                <a:latin typeface="Symbol"/>
                <a:cs typeface="Symbol"/>
              </a:rPr>
              <a:t></a:t>
            </a:r>
            <a:r>
              <a:rPr sz="1800" i="1" spc="280" dirty="0">
                <a:latin typeface="Symbol"/>
                <a:cs typeface="Symbol"/>
              </a:rPr>
              <a:t>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83" name="object 83"/>
          <p:cNvSpPr txBox="1"/>
          <p:nvPr/>
        </p:nvSpPr>
        <p:spPr>
          <a:xfrm>
            <a:off x="5215675" y="2317574"/>
            <a:ext cx="1035685" cy="3028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482600" algn="l"/>
              </a:tabLst>
            </a:pPr>
            <a:r>
              <a:rPr sz="1650" spc="310" dirty="0">
                <a:latin typeface="Symbol"/>
                <a:cs typeface="Symbol"/>
              </a:rPr>
              <a:t></a:t>
            </a:r>
            <a:r>
              <a:rPr sz="1650" i="1" spc="310" dirty="0">
                <a:latin typeface="Times New Roman"/>
                <a:cs typeface="Times New Roman"/>
              </a:rPr>
              <a:t>g	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25" dirty="0">
                <a:latin typeface="Times New Roman"/>
                <a:cs typeface="Times New Roman"/>
              </a:rPr>
              <a:t> </a:t>
            </a:r>
            <a:r>
              <a:rPr sz="1650" spc="280" dirty="0">
                <a:latin typeface="Symbol"/>
                <a:cs typeface="Symbol"/>
              </a:rPr>
              <a:t></a:t>
            </a:r>
            <a:r>
              <a:rPr sz="1800" i="1" spc="280" dirty="0">
                <a:latin typeface="Symbol"/>
                <a:cs typeface="Symbol"/>
              </a:rPr>
              <a:t>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84" name="object 84"/>
          <p:cNvSpPr txBox="1"/>
          <p:nvPr/>
        </p:nvSpPr>
        <p:spPr>
          <a:xfrm>
            <a:off x="4532593" y="1861026"/>
            <a:ext cx="1102360" cy="4318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549910" algn="l"/>
              </a:tabLst>
            </a:pPr>
            <a:r>
              <a:rPr sz="2650" spc="85" dirty="0">
                <a:latin typeface="Symbol"/>
                <a:cs typeface="Symbol"/>
              </a:rPr>
              <a:t></a:t>
            </a:r>
            <a:r>
              <a:rPr sz="1650" spc="85" dirty="0">
                <a:latin typeface="Symbol"/>
                <a:cs typeface="Symbol"/>
              </a:rPr>
              <a:t></a:t>
            </a:r>
            <a:r>
              <a:rPr sz="1650" i="1" spc="85" dirty="0">
                <a:latin typeface="Times New Roman"/>
                <a:cs typeface="Times New Roman"/>
              </a:rPr>
              <a:t>g	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30" dirty="0">
                <a:latin typeface="Times New Roman"/>
                <a:cs typeface="Times New Roman"/>
              </a:rPr>
              <a:t> </a:t>
            </a:r>
            <a:r>
              <a:rPr sz="1650" spc="275" dirty="0">
                <a:latin typeface="Symbol"/>
                <a:cs typeface="Symbol"/>
              </a:rPr>
              <a:t></a:t>
            </a:r>
            <a:r>
              <a:rPr sz="1800" i="1" spc="275" dirty="0">
                <a:latin typeface="Symbol"/>
                <a:cs typeface="Symbol"/>
              </a:rPr>
              <a:t>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85" name="object 85"/>
          <p:cNvSpPr txBox="1"/>
          <p:nvPr/>
        </p:nvSpPr>
        <p:spPr>
          <a:xfrm>
            <a:off x="1043566" y="1251624"/>
            <a:ext cx="1423035" cy="3028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869315" algn="l"/>
              </a:tabLst>
            </a:pPr>
            <a:r>
              <a:rPr sz="2475" spc="450" baseline="-3367" dirty="0">
                <a:latin typeface="Symbol"/>
                <a:cs typeface="Symbol"/>
              </a:rPr>
              <a:t></a:t>
            </a:r>
            <a:r>
              <a:rPr sz="1650" i="1" spc="300" dirty="0">
                <a:latin typeface="Times New Roman"/>
                <a:cs typeface="Times New Roman"/>
              </a:rPr>
              <a:t>C</a:t>
            </a:r>
            <a:r>
              <a:rPr sz="1650" i="1" spc="110" dirty="0">
                <a:latin typeface="Times New Roman"/>
                <a:cs typeface="Times New Roman"/>
              </a:rPr>
              <a:t> </a:t>
            </a:r>
            <a:r>
              <a:rPr sz="1650" spc="310" dirty="0">
                <a:latin typeface="Symbol"/>
                <a:cs typeface="Symbol"/>
              </a:rPr>
              <a:t></a:t>
            </a:r>
            <a:r>
              <a:rPr sz="1650" i="1" spc="310" dirty="0">
                <a:latin typeface="Times New Roman"/>
                <a:cs typeface="Times New Roman"/>
              </a:rPr>
              <a:t>g	</a:t>
            </a:r>
            <a:r>
              <a:rPr sz="1650" spc="310" dirty="0">
                <a:latin typeface="Symbol"/>
                <a:cs typeface="Symbol"/>
              </a:rPr>
              <a:t></a:t>
            </a:r>
            <a:r>
              <a:rPr sz="1650" spc="30" dirty="0">
                <a:latin typeface="Times New Roman"/>
                <a:cs typeface="Times New Roman"/>
              </a:rPr>
              <a:t> </a:t>
            </a:r>
            <a:r>
              <a:rPr sz="1650" spc="280" dirty="0">
                <a:latin typeface="Symbol"/>
                <a:cs typeface="Symbol"/>
              </a:rPr>
              <a:t></a:t>
            </a:r>
            <a:r>
              <a:rPr sz="1800" i="1" spc="280" dirty="0">
                <a:latin typeface="Symbol"/>
                <a:cs typeface="Symbol"/>
              </a:rPr>
              <a:t>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86" name="object 86"/>
          <p:cNvSpPr txBox="1"/>
          <p:nvPr/>
        </p:nvSpPr>
        <p:spPr>
          <a:xfrm>
            <a:off x="6762107" y="1949218"/>
            <a:ext cx="161925" cy="27241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600" spc="275" dirty="0">
                <a:latin typeface="Symbol"/>
                <a:cs typeface="Symbol"/>
              </a:rPr>
              <a:t></a:t>
            </a:r>
            <a:endParaRPr sz="1600">
              <a:latin typeface="Symbol"/>
              <a:cs typeface="Symbol"/>
            </a:endParaRPr>
          </a:p>
        </p:txBody>
      </p:sp>
      <p:sp>
        <p:nvSpPr>
          <p:cNvPr id="87" name="object 87"/>
          <p:cNvSpPr txBox="1"/>
          <p:nvPr/>
        </p:nvSpPr>
        <p:spPr>
          <a:xfrm>
            <a:off x="6762107" y="1425646"/>
            <a:ext cx="161925" cy="27241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600" spc="275" dirty="0">
                <a:latin typeface="Symbol"/>
                <a:cs typeface="Symbol"/>
              </a:rPr>
              <a:t></a:t>
            </a:r>
            <a:endParaRPr sz="1600">
              <a:latin typeface="Symbol"/>
              <a:cs typeface="Symbol"/>
            </a:endParaRPr>
          </a:p>
        </p:txBody>
      </p:sp>
      <p:sp>
        <p:nvSpPr>
          <p:cNvPr id="88" name="object 88"/>
          <p:cNvSpPr txBox="1"/>
          <p:nvPr/>
        </p:nvSpPr>
        <p:spPr>
          <a:xfrm>
            <a:off x="8163748" y="2004518"/>
            <a:ext cx="243204" cy="1695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950" i="1" spc="85" dirty="0">
                <a:latin typeface="Times New Roman"/>
                <a:cs typeface="Times New Roman"/>
              </a:rPr>
              <a:t>i</a:t>
            </a:r>
            <a:r>
              <a:rPr sz="950" i="1" spc="-185" dirty="0">
                <a:latin typeface="Times New Roman"/>
                <a:cs typeface="Times New Roman"/>
              </a:rPr>
              <a:t> </a:t>
            </a:r>
            <a:r>
              <a:rPr sz="950" spc="125" dirty="0">
                <a:latin typeface="Symbol"/>
                <a:cs typeface="Symbol"/>
              </a:rPr>
              <a:t></a:t>
            </a:r>
            <a:r>
              <a:rPr sz="950" spc="12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89" name="object 89"/>
          <p:cNvSpPr txBox="1"/>
          <p:nvPr/>
        </p:nvSpPr>
        <p:spPr>
          <a:xfrm>
            <a:off x="7223654" y="2004517"/>
            <a:ext cx="557530" cy="1695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499745" algn="l"/>
              </a:tabLst>
            </a:pPr>
            <a:r>
              <a:rPr sz="950" i="1" spc="85" dirty="0">
                <a:latin typeface="Times New Roman"/>
                <a:cs typeface="Times New Roman"/>
              </a:rPr>
              <a:t>i	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90" name="object 90"/>
          <p:cNvSpPr txBox="1"/>
          <p:nvPr/>
        </p:nvSpPr>
        <p:spPr>
          <a:xfrm>
            <a:off x="7076675" y="1376649"/>
            <a:ext cx="655320" cy="1695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597535" algn="l"/>
              </a:tabLst>
            </a:pPr>
            <a:r>
              <a:rPr sz="950" i="1" spc="85" dirty="0">
                <a:latin typeface="Times New Roman"/>
                <a:cs typeface="Times New Roman"/>
              </a:rPr>
              <a:t>i	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91" name="object 91"/>
          <p:cNvSpPr txBox="1"/>
          <p:nvPr/>
        </p:nvSpPr>
        <p:spPr>
          <a:xfrm>
            <a:off x="7837649" y="1605040"/>
            <a:ext cx="655320" cy="27241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248920" indent="-211454">
              <a:lnSpc>
                <a:spcPct val="100000"/>
              </a:lnSpc>
              <a:spcBef>
                <a:spcPts val="120"/>
              </a:spcBef>
              <a:buFont typeface="Symbol"/>
              <a:buChar char=""/>
              <a:tabLst>
                <a:tab pos="249554" algn="l"/>
              </a:tabLst>
            </a:pPr>
            <a:r>
              <a:rPr sz="2400" i="1" spc="345" baseline="13888" dirty="0">
                <a:latin typeface="Times New Roman"/>
                <a:cs typeface="Times New Roman"/>
              </a:rPr>
              <a:t>g</a:t>
            </a:r>
            <a:r>
              <a:rPr sz="950" i="1" spc="229" dirty="0">
                <a:latin typeface="Times New Roman"/>
                <a:cs typeface="Times New Roman"/>
              </a:rPr>
              <a:t>i</a:t>
            </a:r>
            <a:r>
              <a:rPr sz="950" i="1" spc="-160" dirty="0">
                <a:latin typeface="Times New Roman"/>
                <a:cs typeface="Times New Roman"/>
              </a:rPr>
              <a:t> </a:t>
            </a:r>
            <a:r>
              <a:rPr sz="950" spc="125" dirty="0">
                <a:latin typeface="Symbol"/>
                <a:cs typeface="Symbol"/>
              </a:rPr>
              <a:t></a:t>
            </a:r>
            <a:r>
              <a:rPr sz="950" spc="12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92" name="object 92"/>
          <p:cNvSpPr txBox="1"/>
          <p:nvPr/>
        </p:nvSpPr>
        <p:spPr>
          <a:xfrm>
            <a:off x="6736707" y="1553302"/>
            <a:ext cx="1097280" cy="27241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2400" spc="412" baseline="-10416" dirty="0">
                <a:latin typeface="Symbol"/>
                <a:cs typeface="Symbol"/>
              </a:rPr>
              <a:t></a:t>
            </a:r>
            <a:r>
              <a:rPr sz="1600" spc="275" dirty="0">
                <a:latin typeface="Symbol"/>
                <a:cs typeface="Symbol"/>
              </a:rPr>
              <a:t></a:t>
            </a:r>
            <a:r>
              <a:rPr sz="1600" i="1" spc="275" dirty="0">
                <a:latin typeface="Times New Roman"/>
                <a:cs typeface="Times New Roman"/>
              </a:rPr>
              <a:t>g</a:t>
            </a:r>
            <a:r>
              <a:rPr sz="1425" i="1" spc="412" baseline="-23391" dirty="0">
                <a:latin typeface="Times New Roman"/>
                <a:cs typeface="Times New Roman"/>
              </a:rPr>
              <a:t>i </a:t>
            </a:r>
            <a:r>
              <a:rPr sz="1600" spc="310" dirty="0">
                <a:latin typeface="Symbol"/>
                <a:cs typeface="Symbol"/>
              </a:rPr>
              <a:t></a:t>
            </a:r>
            <a:r>
              <a:rPr sz="1600" spc="-130" dirty="0">
                <a:latin typeface="Times New Roman"/>
                <a:cs typeface="Times New Roman"/>
              </a:rPr>
              <a:t> </a:t>
            </a:r>
            <a:r>
              <a:rPr sz="1600" i="1" spc="229" dirty="0">
                <a:latin typeface="Times New Roman"/>
                <a:cs typeface="Times New Roman"/>
              </a:rPr>
              <a:t>g</a:t>
            </a:r>
            <a:r>
              <a:rPr sz="1425" i="1" spc="345" baseline="-23391" dirty="0">
                <a:latin typeface="Times New Roman"/>
                <a:cs typeface="Times New Roman"/>
              </a:rPr>
              <a:t>i</a:t>
            </a:r>
            <a:endParaRPr sz="1425" baseline="-23391">
              <a:latin typeface="Times New Roman"/>
              <a:cs typeface="Times New Roman"/>
            </a:endParaRPr>
          </a:p>
        </p:txBody>
      </p:sp>
      <p:sp>
        <p:nvSpPr>
          <p:cNvPr id="93" name="object 93"/>
          <p:cNvSpPr txBox="1"/>
          <p:nvPr/>
        </p:nvSpPr>
        <p:spPr>
          <a:xfrm>
            <a:off x="7192781" y="1146957"/>
            <a:ext cx="716915" cy="27241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2400" spc="465" baseline="-26041" dirty="0">
                <a:latin typeface="Symbol"/>
                <a:cs typeface="Symbol"/>
              </a:rPr>
              <a:t></a:t>
            </a:r>
            <a:r>
              <a:rPr sz="2400" spc="465" baseline="-26041" dirty="0">
                <a:latin typeface="Times New Roman"/>
                <a:cs typeface="Times New Roman"/>
              </a:rPr>
              <a:t> </a:t>
            </a:r>
            <a:r>
              <a:rPr sz="2400" i="1" spc="607" baseline="-26041" dirty="0">
                <a:latin typeface="Times New Roman"/>
                <a:cs typeface="Times New Roman"/>
              </a:rPr>
              <a:t>H</a:t>
            </a:r>
            <a:r>
              <a:rPr sz="2400" i="1" spc="-330" baseline="-26041" dirty="0">
                <a:latin typeface="Times New Roman"/>
                <a:cs typeface="Times New Roman"/>
              </a:rPr>
              <a:t> </a:t>
            </a:r>
            <a:r>
              <a:rPr sz="950" spc="160" dirty="0">
                <a:latin typeface="Symbol"/>
                <a:cs typeface="Symbol"/>
              </a:rPr>
              <a:t></a:t>
            </a:r>
            <a:r>
              <a:rPr sz="950" spc="160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94" name="object 94"/>
          <p:cNvSpPr txBox="1"/>
          <p:nvPr/>
        </p:nvSpPr>
        <p:spPr>
          <a:xfrm>
            <a:off x="6762107" y="1239574"/>
            <a:ext cx="339090" cy="27241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400" spc="337" baseline="3472" dirty="0">
                <a:latin typeface="Symbol"/>
                <a:cs typeface="Symbol"/>
              </a:rPr>
              <a:t></a:t>
            </a:r>
            <a:r>
              <a:rPr sz="1600" i="1" spc="375" dirty="0">
                <a:latin typeface="Times New Roman"/>
                <a:cs typeface="Times New Roman"/>
              </a:rPr>
              <a:t>C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95" name="object 95"/>
          <p:cNvSpPr txBox="1"/>
          <p:nvPr/>
        </p:nvSpPr>
        <p:spPr>
          <a:xfrm>
            <a:off x="6736707" y="1847522"/>
            <a:ext cx="1466215" cy="2959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  <a:tabLst>
                <a:tab pos="641350" algn="l"/>
                <a:tab pos="1111250" algn="l"/>
              </a:tabLst>
            </a:pPr>
            <a:r>
              <a:rPr sz="2400" spc="419" baseline="22569" dirty="0">
                <a:latin typeface="Symbol"/>
                <a:cs typeface="Symbol"/>
              </a:rPr>
              <a:t></a:t>
            </a:r>
            <a:r>
              <a:rPr sz="1600" spc="280" dirty="0">
                <a:latin typeface="Symbol"/>
                <a:cs typeface="Symbol"/>
              </a:rPr>
              <a:t></a:t>
            </a:r>
            <a:r>
              <a:rPr sz="1750" i="1" spc="280" dirty="0">
                <a:latin typeface="Symbol"/>
                <a:cs typeface="Symbol"/>
              </a:rPr>
              <a:t></a:t>
            </a:r>
            <a:r>
              <a:rPr sz="1750" spc="280" dirty="0">
                <a:latin typeface="Times New Roman"/>
                <a:cs typeface="Times New Roman"/>
              </a:rPr>
              <a:t>	</a:t>
            </a:r>
            <a:r>
              <a:rPr sz="1600" spc="310" dirty="0">
                <a:latin typeface="Symbol"/>
                <a:cs typeface="Symbol"/>
              </a:rPr>
              <a:t>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750" i="1" spc="215" dirty="0">
                <a:latin typeface="Symbol"/>
                <a:cs typeface="Symbol"/>
              </a:rPr>
              <a:t></a:t>
            </a:r>
            <a:r>
              <a:rPr sz="1750" spc="215" dirty="0">
                <a:latin typeface="Times New Roman"/>
                <a:cs typeface="Times New Roman"/>
              </a:rPr>
              <a:t>	</a:t>
            </a:r>
            <a:r>
              <a:rPr sz="1600" spc="310" dirty="0">
                <a:latin typeface="Symbol"/>
                <a:cs typeface="Symbol"/>
              </a:rPr>
              <a:t></a:t>
            </a:r>
            <a:r>
              <a:rPr sz="1600" spc="-265" dirty="0">
                <a:latin typeface="Times New Roman"/>
                <a:cs typeface="Times New Roman"/>
              </a:rPr>
              <a:t> </a:t>
            </a:r>
            <a:r>
              <a:rPr sz="1750" i="1" spc="215" dirty="0">
                <a:latin typeface="Symbol"/>
                <a:cs typeface="Symbol"/>
              </a:rPr>
              <a:t></a:t>
            </a:r>
            <a:endParaRPr sz="1750">
              <a:latin typeface="Symbol"/>
              <a:cs typeface="Symbol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3100195" y="527510"/>
            <a:ext cx="927735" cy="0"/>
          </a:xfrm>
          <a:custGeom>
            <a:avLst/>
            <a:gdLst/>
            <a:ahLst/>
            <a:cxnLst/>
            <a:rect l="l" t="t" r="r" b="b"/>
            <a:pathLst>
              <a:path w="927735">
                <a:moveTo>
                  <a:pt x="0" y="0"/>
                </a:moveTo>
                <a:lnTo>
                  <a:pt x="927555" y="0"/>
                </a:lnTo>
              </a:path>
            </a:pathLst>
          </a:custGeom>
          <a:ln w="892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92346" y="527510"/>
            <a:ext cx="2133600" cy="0"/>
          </a:xfrm>
          <a:custGeom>
            <a:avLst/>
            <a:gdLst/>
            <a:ahLst/>
            <a:cxnLst/>
            <a:rect l="l" t="t" r="r" b="b"/>
            <a:pathLst>
              <a:path w="2133600">
                <a:moveTo>
                  <a:pt x="0" y="0"/>
                </a:moveTo>
                <a:lnTo>
                  <a:pt x="2133551" y="0"/>
                </a:lnTo>
              </a:path>
            </a:pathLst>
          </a:custGeom>
          <a:ln w="892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905490" y="661462"/>
            <a:ext cx="71755" cy="172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258300" y="202617"/>
            <a:ext cx="117475" cy="172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i="1" spc="19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091885" y="364798"/>
            <a:ext cx="71755" cy="172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10550" y="364798"/>
            <a:ext cx="71755" cy="172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9032" y="661461"/>
            <a:ext cx="71755" cy="172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440117" y="661461"/>
            <a:ext cx="71755" cy="172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860176" y="217940"/>
            <a:ext cx="117475" cy="172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i="1" spc="190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436685" y="364798"/>
            <a:ext cx="467359" cy="172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408305" algn="l"/>
              </a:tabLst>
            </a:pPr>
            <a:r>
              <a:rPr sz="950" i="1" spc="95" dirty="0">
                <a:latin typeface="Times New Roman"/>
                <a:cs typeface="Times New Roman"/>
              </a:rPr>
              <a:t>i	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830513" y="358149"/>
            <a:ext cx="31115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650" i="1" spc="240" dirty="0">
                <a:latin typeface="Times New Roman"/>
                <a:cs typeface="Times New Roman"/>
              </a:rPr>
              <a:t>C</a:t>
            </a:r>
            <a:r>
              <a:rPr sz="1425" i="1" spc="359" baseline="-23391" dirty="0">
                <a:latin typeface="Times New Roman"/>
                <a:cs typeface="Times New Roman"/>
              </a:rPr>
              <a:t>i</a:t>
            </a:r>
            <a:endParaRPr sz="1425" baseline="-23391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675920" y="522015"/>
            <a:ext cx="126873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00"/>
              </a:spcBef>
              <a:tabLst>
                <a:tab pos="916940" algn="l"/>
              </a:tabLst>
            </a:pPr>
            <a:r>
              <a:rPr sz="1650" spc="310" dirty="0">
                <a:latin typeface="Symbol"/>
                <a:cs typeface="Symbol"/>
              </a:rPr>
              <a:t></a:t>
            </a:r>
            <a:r>
              <a:rPr sz="1650" i="1" spc="310" dirty="0">
                <a:latin typeface="Times New Roman"/>
                <a:cs typeface="Times New Roman"/>
              </a:rPr>
              <a:t>g</a:t>
            </a:r>
            <a:r>
              <a:rPr sz="1650" i="1" spc="-229" dirty="0">
                <a:latin typeface="Times New Roman"/>
                <a:cs typeface="Times New Roman"/>
              </a:rPr>
              <a:t> </a:t>
            </a:r>
            <a:r>
              <a:rPr sz="1425" i="1" spc="284" baseline="43859" dirty="0">
                <a:latin typeface="Times New Roman"/>
                <a:cs typeface="Times New Roman"/>
              </a:rPr>
              <a:t>T</a:t>
            </a:r>
            <a:r>
              <a:rPr sz="1425" i="1" spc="-44" baseline="43859" dirty="0">
                <a:latin typeface="Times New Roman"/>
                <a:cs typeface="Times New Roman"/>
              </a:rPr>
              <a:t> </a:t>
            </a:r>
            <a:r>
              <a:rPr sz="1650" i="1" spc="375" dirty="0">
                <a:latin typeface="Times New Roman"/>
                <a:cs typeface="Times New Roman"/>
              </a:rPr>
              <a:t>C	</a:t>
            </a:r>
            <a:r>
              <a:rPr sz="1650" spc="310" dirty="0">
                <a:latin typeface="Symbol"/>
                <a:cs typeface="Symbol"/>
              </a:rPr>
              <a:t></a:t>
            </a:r>
            <a:r>
              <a:rPr sz="1650" i="1" spc="310" dirty="0">
                <a:latin typeface="Times New Roman"/>
                <a:cs typeface="Times New Roman"/>
              </a:rPr>
              <a:t>g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767280" y="224920"/>
            <a:ext cx="19812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spc="345" dirty="0">
                <a:latin typeface="Symbol"/>
                <a:cs typeface="Symbol"/>
              </a:rPr>
              <a:t>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072215" y="358149"/>
            <a:ext cx="1803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spc="310" dirty="0">
                <a:latin typeface="Symbol"/>
                <a:cs typeface="Symbol"/>
              </a:rPr>
              <a:t>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75479" y="358149"/>
            <a:ext cx="180340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spc="310" dirty="0">
                <a:latin typeface="Symbol"/>
                <a:cs typeface="Symbol"/>
              </a:rPr>
              <a:t></a:t>
            </a:r>
            <a:endParaRPr sz="1650">
              <a:latin typeface="Symbol"/>
              <a:cs typeface="Symbo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038624" y="661462"/>
            <a:ext cx="566420" cy="172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330200" algn="l"/>
              </a:tabLst>
            </a:pPr>
            <a:r>
              <a:rPr sz="950" i="1" spc="95" dirty="0">
                <a:latin typeface="Times New Roman"/>
                <a:cs typeface="Times New Roman"/>
              </a:rPr>
              <a:t>i	i</a:t>
            </a:r>
            <a:r>
              <a:rPr sz="950" i="1" spc="-18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543277" y="364798"/>
            <a:ext cx="248285" cy="172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80" dirty="0">
                <a:latin typeface="Times New Roman"/>
                <a:cs typeface="Times New Roman"/>
              </a:rPr>
              <a:t> </a:t>
            </a:r>
            <a:r>
              <a:rPr sz="950" spc="140" dirty="0">
                <a:latin typeface="Symbol"/>
                <a:cs typeface="Symbol"/>
              </a:rPr>
              <a:t></a:t>
            </a:r>
            <a:r>
              <a:rPr sz="950" spc="140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561472" y="364798"/>
            <a:ext cx="248285" cy="172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i="1" spc="95" dirty="0">
                <a:latin typeface="Times New Roman"/>
                <a:cs typeface="Times New Roman"/>
              </a:rPr>
              <a:t>i</a:t>
            </a:r>
            <a:r>
              <a:rPr sz="950" i="1" spc="-185" dirty="0">
                <a:latin typeface="Times New Roman"/>
                <a:cs typeface="Times New Roman"/>
              </a:rPr>
              <a:t> </a:t>
            </a:r>
            <a:r>
              <a:rPr sz="950" spc="145" dirty="0">
                <a:latin typeface="Symbol"/>
                <a:cs typeface="Symbol"/>
              </a:rPr>
              <a:t></a:t>
            </a:r>
            <a:r>
              <a:rPr sz="950" spc="14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xfrm>
            <a:off x="682142" y="162743"/>
            <a:ext cx="21945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519555" algn="l"/>
              </a:tabLst>
            </a:pPr>
            <a:r>
              <a:rPr dirty="0">
                <a:solidFill>
                  <a:srgbClr val="171717"/>
                </a:solidFill>
              </a:rPr>
              <a:t>DFP	</a:t>
            </a:r>
            <a:r>
              <a:rPr sz="2475" spc="465" baseline="13468" dirty="0">
                <a:solidFill>
                  <a:srgbClr val="000000"/>
                </a:solidFill>
                <a:latin typeface="Symbol"/>
                <a:cs typeface="Symbol"/>
              </a:rPr>
              <a:t></a:t>
            </a:r>
            <a:r>
              <a:rPr sz="2475" spc="-22" baseline="1346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75" i="1" spc="359" baseline="13468" dirty="0">
                <a:solidFill>
                  <a:srgbClr val="000000"/>
                </a:solidFill>
                <a:latin typeface="Times New Roman"/>
                <a:cs typeface="Times New Roman"/>
              </a:rPr>
              <a:t>C</a:t>
            </a:r>
            <a:r>
              <a:rPr sz="950" i="1" spc="240" dirty="0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sz="950" i="1" spc="-1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950" spc="145" dirty="0">
                <a:solidFill>
                  <a:srgbClr val="000000"/>
                </a:solidFill>
                <a:latin typeface="Symbol"/>
                <a:cs typeface="Symbol"/>
              </a:rPr>
              <a:t></a:t>
            </a:r>
            <a:r>
              <a:rPr sz="950" spc="145" dirty="0">
                <a:solidFill>
                  <a:srgbClr val="000000"/>
                </a:solidFill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083813" y="501926"/>
            <a:ext cx="886460" cy="3009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650" spc="280" dirty="0">
                <a:latin typeface="Symbol"/>
                <a:cs typeface="Symbol"/>
              </a:rPr>
              <a:t></a:t>
            </a:r>
            <a:r>
              <a:rPr sz="1800" i="1" spc="280" dirty="0">
                <a:latin typeface="Symbol"/>
                <a:cs typeface="Symbol"/>
              </a:rPr>
              <a:t></a:t>
            </a:r>
            <a:r>
              <a:rPr sz="1800" i="1" spc="-345" dirty="0">
                <a:latin typeface="Times New Roman"/>
                <a:cs typeface="Times New Roman"/>
              </a:rPr>
              <a:t> </a:t>
            </a:r>
            <a:r>
              <a:rPr sz="1425" i="1" spc="284" baseline="43859" dirty="0">
                <a:latin typeface="Times New Roman"/>
                <a:cs typeface="Times New Roman"/>
              </a:rPr>
              <a:t>T </a:t>
            </a:r>
            <a:r>
              <a:rPr sz="1650" spc="310" dirty="0">
                <a:latin typeface="Symbol"/>
                <a:cs typeface="Symbol"/>
              </a:rPr>
              <a:t></a:t>
            </a:r>
            <a:r>
              <a:rPr sz="1650" i="1" spc="310" dirty="0">
                <a:latin typeface="Times New Roman"/>
                <a:cs typeface="Times New Roman"/>
              </a:rPr>
              <a:t>g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106369" y="157807"/>
            <a:ext cx="3183255" cy="3575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1199515" algn="l"/>
                <a:tab pos="1691639" algn="l"/>
                <a:tab pos="2845435" algn="l"/>
              </a:tabLst>
            </a:pPr>
            <a:r>
              <a:rPr sz="1650" spc="280" dirty="0">
                <a:latin typeface="Symbol"/>
                <a:cs typeface="Symbol"/>
              </a:rPr>
              <a:t></a:t>
            </a:r>
            <a:r>
              <a:rPr sz="1800" i="1" spc="280" dirty="0">
                <a:latin typeface="Symbol"/>
                <a:cs typeface="Symbol"/>
              </a:rPr>
              <a:t></a:t>
            </a:r>
            <a:r>
              <a:rPr sz="1800" i="1" spc="155" dirty="0">
                <a:latin typeface="Times New Roman"/>
                <a:cs typeface="Times New Roman"/>
              </a:rPr>
              <a:t> </a:t>
            </a:r>
            <a:r>
              <a:rPr sz="1650" spc="280" dirty="0">
                <a:latin typeface="Symbol"/>
                <a:cs typeface="Symbol"/>
              </a:rPr>
              <a:t></a:t>
            </a:r>
            <a:r>
              <a:rPr sz="1800" i="1" spc="280" dirty="0">
                <a:latin typeface="Symbol"/>
                <a:cs typeface="Symbol"/>
              </a:rPr>
              <a:t></a:t>
            </a:r>
            <a:r>
              <a:rPr sz="1800" spc="280" dirty="0">
                <a:latin typeface="Times New Roman"/>
                <a:cs typeface="Times New Roman"/>
              </a:rPr>
              <a:t>	</a:t>
            </a:r>
            <a:r>
              <a:rPr sz="2150" spc="140" dirty="0">
                <a:latin typeface="Symbol"/>
                <a:cs typeface="Symbol"/>
              </a:rPr>
              <a:t></a:t>
            </a:r>
            <a:r>
              <a:rPr sz="1650" i="1" spc="140" dirty="0">
                <a:latin typeface="Times New Roman"/>
                <a:cs typeface="Times New Roman"/>
              </a:rPr>
              <a:t>C	</a:t>
            </a:r>
            <a:r>
              <a:rPr sz="1650" spc="310" dirty="0">
                <a:latin typeface="Symbol"/>
                <a:cs typeface="Symbol"/>
              </a:rPr>
              <a:t></a:t>
            </a:r>
            <a:r>
              <a:rPr sz="1650" i="1" spc="310" dirty="0">
                <a:latin typeface="Times New Roman"/>
                <a:cs typeface="Times New Roman"/>
              </a:rPr>
              <a:t>g</a:t>
            </a:r>
            <a:r>
              <a:rPr sz="1650" i="1" spc="405" dirty="0">
                <a:latin typeface="Times New Roman"/>
                <a:cs typeface="Times New Roman"/>
              </a:rPr>
              <a:t> </a:t>
            </a:r>
            <a:r>
              <a:rPr sz="2150" spc="45" dirty="0">
                <a:latin typeface="Symbol"/>
                <a:cs typeface="Symbol"/>
              </a:rPr>
              <a:t></a:t>
            </a:r>
            <a:r>
              <a:rPr sz="1650" i="1" spc="45" dirty="0">
                <a:latin typeface="Times New Roman"/>
                <a:cs typeface="Times New Roman"/>
              </a:rPr>
              <a:t>C	</a:t>
            </a:r>
            <a:r>
              <a:rPr sz="1650" i="1" spc="280" dirty="0">
                <a:latin typeface="Times New Roman"/>
                <a:cs typeface="Times New Roman"/>
              </a:rPr>
              <a:t>g</a:t>
            </a:r>
            <a:r>
              <a:rPr sz="1650" i="1" spc="325" dirty="0">
                <a:latin typeface="Times New Roman"/>
                <a:cs typeface="Times New Roman"/>
              </a:rPr>
              <a:t> </a:t>
            </a:r>
            <a:r>
              <a:rPr sz="2150" spc="-135" dirty="0">
                <a:latin typeface="Symbol"/>
                <a:cs typeface="Symbol"/>
              </a:rPr>
              <a:t></a:t>
            </a:r>
            <a:endParaRPr sz="2150">
              <a:latin typeface="Symbol"/>
              <a:cs typeface="Symbol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620011" y="1274063"/>
            <a:ext cx="5443728" cy="33101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07542" y="858393"/>
            <a:ext cx="329501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10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spc="-5" dirty="0">
                <a:solidFill>
                  <a:srgbClr val="171616"/>
                </a:solidFill>
                <a:latin typeface="Microsoft YaHei"/>
                <a:cs typeface="Microsoft YaHei"/>
              </a:rPr>
              <a:t>由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DFP的迭代公式：</a:t>
            </a:r>
            <a:endParaRPr sz="26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7542" y="2523236"/>
            <a:ext cx="2757170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10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互换g和</a:t>
            </a:r>
            <a:r>
              <a:rPr sz="2600" spc="-5" dirty="0">
                <a:solidFill>
                  <a:srgbClr val="171616"/>
                </a:solidFill>
                <a:latin typeface="Microsoft YaHei"/>
                <a:cs typeface="Microsoft YaHei"/>
              </a:rPr>
              <a:t>θ</a:t>
            </a:r>
            <a:r>
              <a:rPr sz="2600" dirty="0">
                <a:solidFill>
                  <a:srgbClr val="171616"/>
                </a:solidFill>
                <a:latin typeface="Microsoft YaHei"/>
                <a:cs typeface="Microsoft YaHei"/>
              </a:rPr>
              <a:t>，得，</a:t>
            </a:r>
            <a:endParaRPr sz="26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64742" y="4175556"/>
            <a:ext cx="450850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"/>
              <a:tabLst>
                <a:tab pos="299720" algn="l"/>
              </a:tabLst>
            </a:pP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思考：如何方便的计</a:t>
            </a:r>
            <a:r>
              <a:rPr sz="2200" spc="-25" dirty="0">
                <a:solidFill>
                  <a:srgbClr val="171616"/>
                </a:solidFill>
                <a:latin typeface="Microsoft YaHei"/>
                <a:cs typeface="Microsoft YaHei"/>
              </a:rPr>
              <a:t>算</a:t>
            </a:r>
            <a:r>
              <a:rPr sz="2200" dirty="0">
                <a:solidFill>
                  <a:srgbClr val="171616"/>
                </a:solidFill>
                <a:latin typeface="Microsoft YaHei"/>
                <a:cs typeface="Microsoft YaHei"/>
              </a:rPr>
              <a:t>Hi</a:t>
            </a:r>
            <a:r>
              <a:rPr sz="2200" spc="-5" dirty="0">
                <a:solidFill>
                  <a:srgbClr val="171616"/>
                </a:solidFill>
                <a:latin typeface="Microsoft YaHei"/>
                <a:cs typeface="Microsoft YaHei"/>
              </a:rPr>
              <a:t>的逆呢？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84858" y="161925"/>
            <a:ext cx="27692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  <a:tabLst>
                <a:tab pos="374650" algn="l"/>
                <a:tab pos="1371600" algn="l"/>
              </a:tabLst>
            </a:pPr>
            <a:r>
              <a:rPr sz="3750" i="1" spc="697" baseline="26666" dirty="0">
                <a:solidFill>
                  <a:srgbClr val="000000"/>
                </a:solidFill>
                <a:latin typeface="Times New Roman"/>
                <a:cs typeface="Times New Roman"/>
              </a:rPr>
              <a:t>g	</a:t>
            </a:r>
            <a:r>
              <a:rPr sz="3600" dirty="0"/>
              <a:t>和</a:t>
            </a:r>
            <a:r>
              <a:rPr sz="3600" spc="60" dirty="0"/>
              <a:t> </a:t>
            </a:r>
            <a:r>
              <a:rPr sz="4125" i="1" spc="450" baseline="10101" dirty="0">
                <a:solidFill>
                  <a:srgbClr val="000000"/>
                </a:solidFill>
                <a:latin typeface="Symbol"/>
                <a:cs typeface="Symbol"/>
              </a:rPr>
              <a:t></a:t>
            </a:r>
            <a:r>
              <a:rPr sz="4125" spc="450" baseline="10101" dirty="0">
                <a:solidFill>
                  <a:srgbClr val="000000"/>
                </a:solidFill>
                <a:latin typeface="Times New Roman"/>
                <a:cs typeface="Times New Roman"/>
              </a:rPr>
              <a:t>	</a:t>
            </a:r>
            <a:r>
              <a:rPr sz="3600" dirty="0"/>
              <a:t>的转换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09724" y="2024250"/>
            <a:ext cx="69215" cy="1651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80288" y="1884418"/>
            <a:ext cx="113030" cy="1651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900" i="1" spc="180" dirty="0">
                <a:latin typeface="Times New Roman"/>
                <a:cs typeface="Times New Roman"/>
              </a:rPr>
              <a:t>T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54451" y="2024250"/>
            <a:ext cx="69215" cy="1651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464722" y="1891019"/>
            <a:ext cx="160020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i="1" spc="280" dirty="0">
                <a:latin typeface="Times New Roman"/>
                <a:cs typeface="Times New Roman"/>
              </a:rPr>
              <a:t>g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887433" y="1811235"/>
            <a:ext cx="311150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2325" i="1" spc="427" baseline="-25089" dirty="0">
                <a:latin typeface="Times New Roman"/>
                <a:cs typeface="Times New Roman"/>
              </a:rPr>
              <a:t>u</a:t>
            </a:r>
            <a:r>
              <a:rPr sz="900" i="1" spc="285" dirty="0">
                <a:latin typeface="Times New Roman"/>
                <a:cs typeface="Times New Roman"/>
              </a:rPr>
              <a:t>T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45077" y="1811235"/>
            <a:ext cx="290195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2325" i="1" spc="367" baseline="-25089" dirty="0">
                <a:latin typeface="Times New Roman"/>
                <a:cs typeface="Times New Roman"/>
              </a:rPr>
              <a:t>v</a:t>
            </a:r>
            <a:r>
              <a:rPr sz="900" i="1" spc="245" dirty="0">
                <a:latin typeface="Times New Roman"/>
                <a:cs typeface="Times New Roman"/>
              </a:rPr>
              <a:t>T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339845" y="1891019"/>
            <a:ext cx="1198880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  <a:tabLst>
                <a:tab pos="862330" algn="l"/>
              </a:tabLst>
            </a:pPr>
            <a:r>
              <a:rPr sz="1550" spc="310" dirty="0">
                <a:latin typeface="Symbol"/>
                <a:cs typeface="Symbol"/>
              </a:rPr>
              <a:t></a:t>
            </a:r>
            <a:r>
              <a:rPr sz="1550" i="1" spc="310" dirty="0">
                <a:latin typeface="Times New Roman"/>
                <a:cs typeface="Times New Roman"/>
              </a:rPr>
              <a:t>g</a:t>
            </a:r>
            <a:r>
              <a:rPr sz="1550" i="1" spc="-220" dirty="0">
                <a:latin typeface="Times New Roman"/>
                <a:cs typeface="Times New Roman"/>
              </a:rPr>
              <a:t> </a:t>
            </a:r>
            <a:r>
              <a:rPr sz="1350" i="1" spc="270" baseline="43209" dirty="0">
                <a:latin typeface="Times New Roman"/>
                <a:cs typeface="Times New Roman"/>
              </a:rPr>
              <a:t>T</a:t>
            </a:r>
            <a:r>
              <a:rPr sz="1350" i="1" spc="-44" baseline="43209" dirty="0">
                <a:latin typeface="Times New Roman"/>
                <a:cs typeface="Times New Roman"/>
              </a:rPr>
              <a:t> </a:t>
            </a:r>
            <a:r>
              <a:rPr sz="1550" i="1" spc="375" dirty="0">
                <a:latin typeface="Times New Roman"/>
                <a:cs typeface="Times New Roman"/>
              </a:rPr>
              <a:t>C	</a:t>
            </a:r>
            <a:r>
              <a:rPr sz="1550" spc="305" dirty="0">
                <a:latin typeface="Symbol"/>
                <a:cs typeface="Symbol"/>
              </a:rPr>
              <a:t></a:t>
            </a:r>
            <a:r>
              <a:rPr sz="1550" i="1" spc="305" dirty="0">
                <a:latin typeface="Times New Roman"/>
                <a:cs typeface="Times New Roman"/>
              </a:rPr>
              <a:t>g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940701" y="1544177"/>
            <a:ext cx="2030730" cy="3416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  <a:tabLst>
                <a:tab pos="505459" algn="l"/>
                <a:tab pos="1438910" algn="l"/>
              </a:tabLst>
            </a:pPr>
            <a:r>
              <a:rPr sz="2050" spc="-95" dirty="0">
                <a:latin typeface="Symbol"/>
                <a:cs typeface="Symbol"/>
              </a:rPr>
              <a:t></a:t>
            </a:r>
            <a:r>
              <a:rPr sz="1550" i="1" spc="375" dirty="0">
                <a:latin typeface="Times New Roman"/>
                <a:cs typeface="Times New Roman"/>
              </a:rPr>
              <a:t>C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1550" spc="335" dirty="0">
                <a:latin typeface="Symbol"/>
                <a:cs typeface="Symbol"/>
              </a:rPr>
              <a:t></a:t>
            </a:r>
            <a:r>
              <a:rPr sz="1550" i="1" spc="280" dirty="0">
                <a:latin typeface="Times New Roman"/>
                <a:cs typeface="Times New Roman"/>
              </a:rPr>
              <a:t>g</a:t>
            </a:r>
            <a:r>
              <a:rPr sz="1550" i="1" dirty="0">
                <a:latin typeface="Times New Roman"/>
                <a:cs typeface="Times New Roman"/>
              </a:rPr>
              <a:t> </a:t>
            </a:r>
            <a:r>
              <a:rPr sz="1550" i="1" spc="-5" dirty="0">
                <a:latin typeface="Times New Roman"/>
                <a:cs typeface="Times New Roman"/>
              </a:rPr>
              <a:t> </a:t>
            </a:r>
            <a:r>
              <a:rPr sz="2050" spc="-140" dirty="0">
                <a:latin typeface="Symbol"/>
                <a:cs typeface="Symbol"/>
              </a:rPr>
              <a:t></a:t>
            </a:r>
            <a:r>
              <a:rPr sz="2050" spc="-95" dirty="0">
                <a:latin typeface="Symbol"/>
                <a:cs typeface="Symbol"/>
              </a:rPr>
              <a:t></a:t>
            </a:r>
            <a:r>
              <a:rPr sz="1550" i="1" spc="375" dirty="0">
                <a:latin typeface="Times New Roman"/>
                <a:cs typeface="Times New Roman"/>
              </a:rPr>
              <a:t>C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1550" spc="340" dirty="0">
                <a:latin typeface="Symbol"/>
                <a:cs typeface="Symbol"/>
              </a:rPr>
              <a:t></a:t>
            </a:r>
            <a:r>
              <a:rPr sz="1550" i="1" spc="280" dirty="0">
                <a:latin typeface="Times New Roman"/>
                <a:cs typeface="Times New Roman"/>
              </a:rPr>
              <a:t>g</a:t>
            </a:r>
            <a:r>
              <a:rPr sz="1550" i="1" dirty="0">
                <a:latin typeface="Times New Roman"/>
                <a:cs typeface="Times New Roman"/>
              </a:rPr>
              <a:t> </a:t>
            </a:r>
            <a:r>
              <a:rPr sz="1550" i="1" spc="-5" dirty="0">
                <a:latin typeface="Times New Roman"/>
                <a:cs typeface="Times New Roman"/>
              </a:rPr>
              <a:t> </a:t>
            </a:r>
            <a:r>
              <a:rPr sz="2050" spc="-135" dirty="0">
                <a:latin typeface="Symbol"/>
                <a:cs typeface="Symbol"/>
              </a:rPr>
              <a:t></a:t>
            </a:r>
            <a:r>
              <a:rPr sz="1350" i="1" spc="270" baseline="49382" dirty="0">
                <a:latin typeface="Times New Roman"/>
                <a:cs typeface="Times New Roman"/>
              </a:rPr>
              <a:t>T</a:t>
            </a:r>
            <a:endParaRPr sz="1350" baseline="49382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304395" y="1734661"/>
            <a:ext cx="618490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1550" spc="555" dirty="0">
                <a:latin typeface="Symbol"/>
                <a:cs typeface="Symbol"/>
              </a:rPr>
              <a:t></a:t>
            </a:r>
            <a:r>
              <a:rPr sz="1550" spc="-20" dirty="0">
                <a:latin typeface="Times New Roman"/>
                <a:cs typeface="Times New Roman"/>
              </a:rPr>
              <a:t> </a:t>
            </a:r>
            <a:r>
              <a:rPr sz="1550" i="1" spc="229" dirty="0">
                <a:latin typeface="Times New Roman"/>
                <a:cs typeface="Times New Roman"/>
              </a:rPr>
              <a:t>C</a:t>
            </a:r>
            <a:r>
              <a:rPr sz="1350" i="1" spc="345" baseline="-24691" dirty="0">
                <a:latin typeface="Times New Roman"/>
                <a:cs typeface="Times New Roman"/>
              </a:rPr>
              <a:t>i</a:t>
            </a:r>
            <a:endParaRPr sz="1350" baseline="-24691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12203" y="1768920"/>
            <a:ext cx="158750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spc="275" dirty="0">
                <a:latin typeface="Symbol"/>
                <a:cs typeface="Symbol"/>
              </a:rPr>
              <a:t>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058194" y="1900696"/>
            <a:ext cx="673735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200660" indent="-188595">
              <a:lnSpc>
                <a:spcPct val="100000"/>
              </a:lnSpc>
              <a:spcBef>
                <a:spcPts val="120"/>
              </a:spcBef>
              <a:buFont typeface="Symbol"/>
              <a:buChar char=""/>
              <a:tabLst>
                <a:tab pos="201295" algn="l"/>
                <a:tab pos="525780" algn="l"/>
              </a:tabLst>
            </a:pPr>
            <a:r>
              <a:rPr sz="1550" i="1" spc="280" dirty="0">
                <a:latin typeface="Times New Roman"/>
                <a:cs typeface="Times New Roman"/>
              </a:rPr>
              <a:t>b	u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37792" y="1900696"/>
            <a:ext cx="1652905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28930" algn="l"/>
                <a:tab pos="981710" algn="l"/>
                <a:tab pos="1520190" algn="l"/>
              </a:tabLst>
            </a:pPr>
            <a:r>
              <a:rPr sz="1550" i="1" spc="375" dirty="0">
                <a:latin typeface="Times New Roman"/>
                <a:cs typeface="Times New Roman"/>
              </a:rPr>
              <a:t>C	</a:t>
            </a:r>
            <a:r>
              <a:rPr sz="1550" spc="310" dirty="0">
                <a:latin typeface="Symbol"/>
                <a:cs typeface="Symbol"/>
              </a:rPr>
              <a:t></a:t>
            </a:r>
            <a:r>
              <a:rPr sz="1550" spc="35" dirty="0">
                <a:latin typeface="Times New Roman"/>
                <a:cs typeface="Times New Roman"/>
              </a:rPr>
              <a:t> </a:t>
            </a:r>
            <a:r>
              <a:rPr sz="1550" i="1" spc="375" dirty="0">
                <a:latin typeface="Times New Roman"/>
                <a:cs typeface="Times New Roman"/>
              </a:rPr>
              <a:t>C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1550" spc="310" dirty="0">
                <a:latin typeface="Symbol"/>
                <a:cs typeface="Symbol"/>
              </a:rPr>
              <a:t></a:t>
            </a:r>
            <a:r>
              <a:rPr sz="1550" dirty="0">
                <a:latin typeface="Times New Roman"/>
                <a:cs typeface="Times New Roman"/>
              </a:rPr>
              <a:t> </a:t>
            </a:r>
            <a:r>
              <a:rPr sz="1550" i="1" spc="280" dirty="0">
                <a:latin typeface="Times New Roman"/>
                <a:cs typeface="Times New Roman"/>
              </a:rPr>
              <a:t>a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1550" i="1" spc="250" dirty="0">
                <a:latin typeface="Times New Roman"/>
                <a:cs typeface="Times New Roman"/>
              </a:rPr>
              <a:t>v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673957" y="2024250"/>
            <a:ext cx="893444" cy="1651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314960" algn="l"/>
                <a:tab pos="836930" algn="l"/>
              </a:tabLst>
            </a:pPr>
            <a:r>
              <a:rPr sz="900" i="1" spc="90" dirty="0">
                <a:latin typeface="Times New Roman"/>
                <a:cs typeface="Times New Roman"/>
              </a:rPr>
              <a:t>i	i</a:t>
            </a:r>
            <a:r>
              <a:rPr sz="900" i="1" spc="-130" dirty="0">
                <a:latin typeface="Times New Roman"/>
                <a:cs typeface="Times New Roman"/>
              </a:rPr>
              <a:t> </a:t>
            </a:r>
            <a:r>
              <a:rPr sz="900" spc="110" dirty="0">
                <a:latin typeface="Symbol"/>
                <a:cs typeface="Symbol"/>
              </a:rPr>
              <a:t></a:t>
            </a:r>
            <a:r>
              <a:rPr sz="900" spc="165" dirty="0">
                <a:latin typeface="Times New Roman"/>
                <a:cs typeface="Times New Roman"/>
              </a:rPr>
              <a:t>1</a:t>
            </a:r>
            <a:r>
              <a:rPr sz="900" dirty="0">
                <a:latin typeface="Times New Roman"/>
                <a:cs typeface="Times New Roman"/>
              </a:rPr>
              <a:t>	</a:t>
            </a: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940308" y="1658104"/>
            <a:ext cx="4091940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  <a:tabLst>
                <a:tab pos="1223645" algn="l"/>
                <a:tab pos="1600200" algn="l"/>
                <a:tab pos="1773555" algn="l"/>
                <a:tab pos="2292350" algn="l"/>
                <a:tab pos="2814955" algn="l"/>
                <a:tab pos="3226435" algn="l"/>
                <a:tab pos="3747770" algn="l"/>
                <a:tab pos="4053204" algn="l"/>
              </a:tabLst>
            </a:pPr>
            <a:r>
              <a:rPr sz="2325" spc="465" baseline="-21505" dirty="0">
                <a:latin typeface="Symbol"/>
                <a:cs typeface="Symbol"/>
              </a:rPr>
              <a:t></a:t>
            </a:r>
            <a:r>
              <a:rPr sz="2325" spc="44" baseline="-21505" dirty="0">
                <a:latin typeface="Times New Roman"/>
                <a:cs typeface="Times New Roman"/>
              </a:rPr>
              <a:t> </a:t>
            </a:r>
            <a:r>
              <a:rPr sz="2325" i="1" spc="345" baseline="-21505" dirty="0">
                <a:latin typeface="Times New Roman"/>
                <a:cs typeface="Times New Roman"/>
              </a:rPr>
              <a:t>C</a:t>
            </a:r>
            <a:r>
              <a:rPr sz="1350" i="1" spc="345" baseline="-61728" dirty="0">
                <a:latin typeface="Times New Roman"/>
                <a:cs typeface="Times New Roman"/>
              </a:rPr>
              <a:t>i</a:t>
            </a:r>
            <a:r>
              <a:rPr sz="1350" i="1" spc="-195" baseline="-61728" dirty="0">
                <a:latin typeface="Times New Roman"/>
                <a:cs typeface="Times New Roman"/>
              </a:rPr>
              <a:t> </a:t>
            </a:r>
            <a:r>
              <a:rPr sz="1350" spc="202" baseline="-61728" dirty="0">
                <a:latin typeface="Symbol"/>
                <a:cs typeface="Symbol"/>
              </a:rPr>
              <a:t></a:t>
            </a:r>
            <a:r>
              <a:rPr sz="1350" spc="202" baseline="-61728" dirty="0">
                <a:latin typeface="Times New Roman"/>
                <a:cs typeface="Times New Roman"/>
              </a:rPr>
              <a:t>1</a:t>
            </a:r>
            <a:r>
              <a:rPr sz="1350" spc="382" baseline="-61728" dirty="0">
                <a:latin typeface="Times New Roman"/>
                <a:cs typeface="Times New Roman"/>
              </a:rPr>
              <a:t> </a:t>
            </a:r>
            <a:r>
              <a:rPr sz="2325" spc="465" baseline="-21505" dirty="0">
                <a:latin typeface="Symbol"/>
                <a:cs typeface="Symbol"/>
              </a:rPr>
              <a:t></a:t>
            </a:r>
            <a:r>
              <a:rPr sz="1550" u="sng" spc="31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</a:t>
            </a:r>
            <a:r>
              <a:rPr sz="900" i="1" u="sng" spc="9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i	</a:t>
            </a:r>
            <a:r>
              <a:rPr sz="2325" spc="465" baseline="-21505" dirty="0">
                <a:latin typeface="Symbol"/>
                <a:cs typeface="Symbol"/>
              </a:rPr>
              <a:t></a:t>
            </a:r>
            <a:r>
              <a:rPr sz="1550" u="sng" spc="31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</a:t>
            </a:r>
            <a:r>
              <a:rPr sz="900" i="1" u="sng" spc="9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</a:t>
            </a:r>
            <a:r>
              <a:rPr sz="900" i="1" u="sng" spc="-12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900" u="sng" spc="13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</a:t>
            </a:r>
            <a:r>
              <a:rPr sz="900" u="sng" spc="1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	</a:t>
            </a:r>
            <a:r>
              <a:rPr sz="900" i="1" u="sng" spc="9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</a:t>
            </a:r>
            <a:r>
              <a:rPr sz="900" i="1" u="sng" spc="15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</a:t>
            </a:r>
            <a:r>
              <a:rPr sz="900" u="sng" spc="15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</a:t>
            </a:r>
            <a:r>
              <a:rPr sz="900" u="sng" spc="15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	</a:t>
            </a:r>
            <a:r>
              <a:rPr sz="900" i="1" u="sng" spc="9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3366860" y="2033911"/>
            <a:ext cx="920750" cy="1651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354330" algn="l"/>
                <a:tab pos="695325" algn="l"/>
              </a:tabLst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spc="-130" dirty="0">
                <a:latin typeface="Times New Roman"/>
                <a:cs typeface="Times New Roman"/>
              </a:rPr>
              <a:t> </a:t>
            </a:r>
            <a:r>
              <a:rPr sz="900" spc="135" dirty="0">
                <a:latin typeface="Symbol"/>
                <a:cs typeface="Symbol"/>
              </a:rPr>
              <a:t></a:t>
            </a:r>
            <a:r>
              <a:rPr sz="900" spc="135" dirty="0">
                <a:latin typeface="Times New Roman"/>
                <a:cs typeface="Times New Roman"/>
              </a:rPr>
              <a:t>1	</a:t>
            </a: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spc="-130" dirty="0">
                <a:latin typeface="Times New Roman"/>
                <a:cs typeface="Times New Roman"/>
              </a:rPr>
              <a:t> </a:t>
            </a:r>
            <a:r>
              <a:rPr sz="900" spc="135" dirty="0">
                <a:latin typeface="Symbol"/>
                <a:cs typeface="Symbol"/>
              </a:rPr>
              <a:t></a:t>
            </a:r>
            <a:r>
              <a:rPr sz="900" spc="135" dirty="0">
                <a:latin typeface="Times New Roman"/>
                <a:cs typeface="Times New Roman"/>
              </a:rPr>
              <a:t>1	</a:t>
            </a: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spc="-175" dirty="0">
                <a:latin typeface="Times New Roman"/>
                <a:cs typeface="Times New Roman"/>
              </a:rPr>
              <a:t> </a:t>
            </a:r>
            <a:r>
              <a:rPr sz="900" spc="140" dirty="0">
                <a:latin typeface="Symbol"/>
                <a:cs typeface="Symbol"/>
              </a:rPr>
              <a:t></a:t>
            </a:r>
            <a:r>
              <a:rPr sz="900" spc="140" dirty="0">
                <a:latin typeface="Times New Roman"/>
                <a:cs typeface="Times New Roman"/>
              </a:rPr>
              <a:t>1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12203" y="1953482"/>
            <a:ext cx="2312035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16865" algn="l"/>
                <a:tab pos="835660" algn="l"/>
                <a:tab pos="1437005" algn="l"/>
              </a:tabLst>
            </a:pPr>
            <a:r>
              <a:rPr sz="1550" spc="275" dirty="0">
                <a:latin typeface="Symbol"/>
                <a:cs typeface="Symbol"/>
              </a:rPr>
              <a:t></a:t>
            </a:r>
            <a:r>
              <a:rPr sz="1550" spc="275" dirty="0">
                <a:latin typeface="Times New Roman"/>
                <a:cs typeface="Times New Roman"/>
              </a:rPr>
              <a:t>	</a:t>
            </a:r>
            <a:r>
              <a:rPr sz="900" i="1" spc="90" dirty="0">
                <a:latin typeface="Times New Roman"/>
                <a:cs typeface="Times New Roman"/>
              </a:rPr>
              <a:t>i	i</a:t>
            </a:r>
            <a:r>
              <a:rPr sz="900" i="1" spc="-125" dirty="0">
                <a:latin typeface="Times New Roman"/>
                <a:cs typeface="Times New Roman"/>
              </a:rPr>
              <a:t> </a:t>
            </a:r>
            <a:r>
              <a:rPr sz="900" spc="135" dirty="0">
                <a:latin typeface="Symbol"/>
                <a:cs typeface="Symbol"/>
              </a:rPr>
              <a:t></a:t>
            </a:r>
            <a:r>
              <a:rPr sz="900" spc="135" dirty="0">
                <a:latin typeface="Times New Roman"/>
                <a:cs typeface="Times New Roman"/>
              </a:rPr>
              <a:t>1	</a:t>
            </a:r>
            <a:r>
              <a:rPr sz="900" i="1" spc="90" dirty="0">
                <a:latin typeface="Times New Roman"/>
                <a:cs typeface="Times New Roman"/>
              </a:rPr>
              <a:t>i </a:t>
            </a:r>
            <a:r>
              <a:rPr sz="900" spc="135" dirty="0">
                <a:latin typeface="Symbol"/>
                <a:cs typeface="Symbol"/>
              </a:rPr>
              <a:t></a:t>
            </a:r>
            <a:r>
              <a:rPr sz="900" spc="135" dirty="0">
                <a:latin typeface="Times New Roman"/>
                <a:cs typeface="Times New Roman"/>
              </a:rPr>
              <a:t>1 </a:t>
            </a:r>
            <a:r>
              <a:rPr sz="900" i="1" spc="90" dirty="0">
                <a:latin typeface="Times New Roman"/>
                <a:cs typeface="Times New Roman"/>
              </a:rPr>
              <a:t>i </a:t>
            </a:r>
            <a:r>
              <a:rPr sz="900" spc="135" dirty="0">
                <a:latin typeface="Symbol"/>
                <a:cs typeface="Symbol"/>
              </a:rPr>
              <a:t></a:t>
            </a:r>
            <a:r>
              <a:rPr sz="900" spc="135" dirty="0">
                <a:latin typeface="Times New Roman"/>
                <a:cs typeface="Times New Roman"/>
              </a:rPr>
              <a:t>1</a:t>
            </a:r>
            <a:r>
              <a:rPr sz="900" spc="100" dirty="0">
                <a:latin typeface="Times New Roman"/>
                <a:cs typeface="Times New Roman"/>
              </a:rPr>
              <a:t> </a:t>
            </a:r>
            <a:r>
              <a:rPr sz="900" i="1" spc="90" dirty="0">
                <a:latin typeface="Times New Roman"/>
                <a:cs typeface="Times New Roman"/>
              </a:rPr>
              <a:t>i </a:t>
            </a:r>
            <a:r>
              <a:rPr sz="900" spc="140" dirty="0">
                <a:latin typeface="Symbol"/>
                <a:cs typeface="Symbol"/>
              </a:rPr>
              <a:t></a:t>
            </a:r>
            <a:r>
              <a:rPr sz="900" spc="140" dirty="0">
                <a:latin typeface="Times New Roman"/>
                <a:cs typeface="Times New Roman"/>
              </a:rPr>
              <a:t>1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840170" y="1871850"/>
            <a:ext cx="650875" cy="2882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473075" algn="l"/>
              </a:tabLst>
            </a:pPr>
            <a:r>
              <a:rPr sz="1550" spc="340" dirty="0">
                <a:latin typeface="Symbol"/>
                <a:cs typeface="Symbol"/>
              </a:rPr>
              <a:t></a:t>
            </a:r>
            <a:r>
              <a:rPr sz="1700" i="1" spc="215" dirty="0">
                <a:latin typeface="Symbol"/>
                <a:cs typeface="Symbol"/>
              </a:rPr>
              <a:t></a:t>
            </a:r>
            <a:r>
              <a:rPr sz="1700" dirty="0">
                <a:latin typeface="Times New Roman"/>
                <a:cs typeface="Times New Roman"/>
              </a:rPr>
              <a:t>	</a:t>
            </a:r>
            <a:r>
              <a:rPr sz="1550" spc="345" dirty="0">
                <a:latin typeface="Symbol"/>
                <a:cs typeface="Symbol"/>
              </a:rPr>
              <a:t>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812097" y="1588960"/>
            <a:ext cx="880110" cy="2882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1550" spc="270" dirty="0">
                <a:latin typeface="Symbol"/>
                <a:cs typeface="Symbol"/>
              </a:rPr>
              <a:t></a:t>
            </a:r>
            <a:r>
              <a:rPr sz="1700" i="1" spc="270" dirty="0">
                <a:latin typeface="Symbol"/>
                <a:cs typeface="Symbol"/>
              </a:rPr>
              <a:t></a:t>
            </a:r>
            <a:r>
              <a:rPr sz="1700" i="1" spc="270" dirty="0">
                <a:latin typeface="Times New Roman"/>
                <a:cs typeface="Times New Roman"/>
              </a:rPr>
              <a:t> </a:t>
            </a:r>
            <a:r>
              <a:rPr sz="1550" spc="275" dirty="0">
                <a:latin typeface="Symbol"/>
                <a:cs typeface="Symbol"/>
              </a:rPr>
              <a:t></a:t>
            </a:r>
            <a:r>
              <a:rPr sz="1700" i="1" spc="275" dirty="0">
                <a:latin typeface="Symbol"/>
                <a:cs typeface="Symbol"/>
              </a:rPr>
              <a:t></a:t>
            </a:r>
            <a:r>
              <a:rPr sz="1700" i="1" spc="-325" dirty="0">
                <a:latin typeface="Times New Roman"/>
                <a:cs typeface="Times New Roman"/>
              </a:rPr>
              <a:t> </a:t>
            </a:r>
            <a:r>
              <a:rPr sz="1350" i="1" spc="270" baseline="43209" dirty="0">
                <a:latin typeface="Times New Roman"/>
                <a:cs typeface="Times New Roman"/>
              </a:rPr>
              <a:t>T</a:t>
            </a:r>
            <a:endParaRPr sz="1350" baseline="43209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86803" y="1551492"/>
            <a:ext cx="1457325" cy="2882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2325" spc="337" baseline="-3584" dirty="0">
                <a:latin typeface="Symbol"/>
                <a:cs typeface="Symbol"/>
              </a:rPr>
              <a:t></a:t>
            </a:r>
            <a:r>
              <a:rPr sz="1550" i="1" spc="225" dirty="0">
                <a:latin typeface="Times New Roman"/>
                <a:cs typeface="Times New Roman"/>
              </a:rPr>
              <a:t>C</a:t>
            </a:r>
            <a:r>
              <a:rPr sz="1350" i="1" spc="337" baseline="-24691" dirty="0">
                <a:latin typeface="Times New Roman"/>
                <a:cs typeface="Times New Roman"/>
              </a:rPr>
              <a:t>i </a:t>
            </a:r>
            <a:r>
              <a:rPr sz="1550" spc="265" dirty="0">
                <a:latin typeface="Symbol"/>
                <a:cs typeface="Symbol"/>
              </a:rPr>
              <a:t></a:t>
            </a:r>
            <a:r>
              <a:rPr sz="1550" i="1" spc="265" dirty="0">
                <a:latin typeface="Times New Roman"/>
                <a:cs typeface="Times New Roman"/>
              </a:rPr>
              <a:t>g</a:t>
            </a:r>
            <a:r>
              <a:rPr sz="1350" i="1" spc="397" baseline="-24691" dirty="0">
                <a:latin typeface="Times New Roman"/>
                <a:cs typeface="Times New Roman"/>
              </a:rPr>
              <a:t>i </a:t>
            </a:r>
            <a:r>
              <a:rPr sz="1550" spc="310" dirty="0">
                <a:latin typeface="Symbol"/>
                <a:cs typeface="Symbol"/>
              </a:rPr>
              <a:t></a:t>
            </a:r>
            <a:r>
              <a:rPr sz="1550" spc="-20" dirty="0">
                <a:latin typeface="Times New Roman"/>
                <a:cs typeface="Times New Roman"/>
              </a:rPr>
              <a:t> </a:t>
            </a:r>
            <a:r>
              <a:rPr sz="1550" spc="240" dirty="0">
                <a:latin typeface="Symbol"/>
                <a:cs typeface="Symbol"/>
              </a:rPr>
              <a:t></a:t>
            </a:r>
            <a:r>
              <a:rPr sz="1700" i="1" spc="240" dirty="0">
                <a:latin typeface="Symbol"/>
                <a:cs typeface="Symbol"/>
              </a:rPr>
              <a:t></a:t>
            </a:r>
            <a:r>
              <a:rPr sz="1350" i="1" spc="359" baseline="-24691" dirty="0">
                <a:latin typeface="Times New Roman"/>
                <a:cs typeface="Times New Roman"/>
              </a:rPr>
              <a:t>i</a:t>
            </a:r>
            <a:endParaRPr sz="1350" baseline="-24691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465183" y="852674"/>
            <a:ext cx="161925" cy="2730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600" spc="275" dirty="0">
                <a:latin typeface="Symbol"/>
                <a:cs typeface="Symbol"/>
              </a:rPr>
              <a:t></a:t>
            </a:r>
            <a:endParaRPr sz="1600">
              <a:latin typeface="Symbol"/>
              <a:cs typeface="Symbo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465183" y="327524"/>
            <a:ext cx="161925" cy="2730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600" spc="275" dirty="0">
                <a:latin typeface="Symbol"/>
                <a:cs typeface="Symbol"/>
              </a:rPr>
              <a:t></a:t>
            </a:r>
            <a:endParaRPr sz="1600">
              <a:latin typeface="Symbol"/>
              <a:cs typeface="Symbo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866824" y="908140"/>
            <a:ext cx="243204" cy="170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950" i="1" spc="85" dirty="0">
                <a:latin typeface="Times New Roman"/>
                <a:cs typeface="Times New Roman"/>
              </a:rPr>
              <a:t>i</a:t>
            </a:r>
            <a:r>
              <a:rPr sz="950" i="1" spc="-185" dirty="0">
                <a:latin typeface="Times New Roman"/>
                <a:cs typeface="Times New Roman"/>
              </a:rPr>
              <a:t> </a:t>
            </a:r>
            <a:r>
              <a:rPr sz="950" spc="125" dirty="0">
                <a:latin typeface="Symbol"/>
                <a:cs typeface="Symbol"/>
              </a:rPr>
              <a:t></a:t>
            </a:r>
            <a:r>
              <a:rPr sz="950" spc="12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926730" y="908140"/>
            <a:ext cx="557530" cy="170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499745" algn="l"/>
              </a:tabLst>
            </a:pPr>
            <a:r>
              <a:rPr sz="950" i="1" spc="85" dirty="0">
                <a:latin typeface="Times New Roman"/>
                <a:cs typeface="Times New Roman"/>
              </a:rPr>
              <a:t>i	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779752" y="278379"/>
            <a:ext cx="655320" cy="170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597535" algn="l"/>
              </a:tabLst>
            </a:pPr>
            <a:r>
              <a:rPr sz="950" i="1" spc="85" dirty="0">
                <a:latin typeface="Times New Roman"/>
                <a:cs typeface="Times New Roman"/>
              </a:rPr>
              <a:t>i	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540726" y="507458"/>
            <a:ext cx="655320" cy="2730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48920" indent="-211454">
              <a:lnSpc>
                <a:spcPct val="100000"/>
              </a:lnSpc>
              <a:spcBef>
                <a:spcPts val="125"/>
              </a:spcBef>
              <a:buFont typeface="Symbol"/>
              <a:buChar char=""/>
              <a:tabLst>
                <a:tab pos="249554" algn="l"/>
              </a:tabLst>
            </a:pPr>
            <a:r>
              <a:rPr sz="2400" i="1" spc="345" baseline="13888" dirty="0">
                <a:latin typeface="Times New Roman"/>
                <a:cs typeface="Times New Roman"/>
              </a:rPr>
              <a:t>g</a:t>
            </a:r>
            <a:r>
              <a:rPr sz="950" i="1" spc="229" dirty="0">
                <a:latin typeface="Times New Roman"/>
                <a:cs typeface="Times New Roman"/>
              </a:rPr>
              <a:t>i</a:t>
            </a:r>
            <a:r>
              <a:rPr sz="950" i="1" spc="-160" dirty="0">
                <a:latin typeface="Times New Roman"/>
                <a:cs typeface="Times New Roman"/>
              </a:rPr>
              <a:t> </a:t>
            </a:r>
            <a:r>
              <a:rPr sz="950" spc="125" dirty="0">
                <a:latin typeface="Symbol"/>
                <a:cs typeface="Symbol"/>
              </a:rPr>
              <a:t></a:t>
            </a:r>
            <a:r>
              <a:rPr sz="950" spc="125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439783" y="455565"/>
            <a:ext cx="1097280" cy="2730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2400" spc="412" baseline="-10416" dirty="0">
                <a:latin typeface="Symbol"/>
                <a:cs typeface="Symbol"/>
              </a:rPr>
              <a:t></a:t>
            </a:r>
            <a:r>
              <a:rPr sz="1600" spc="275" dirty="0">
                <a:latin typeface="Symbol"/>
                <a:cs typeface="Symbol"/>
              </a:rPr>
              <a:t></a:t>
            </a:r>
            <a:r>
              <a:rPr sz="1600" i="1" spc="275" dirty="0">
                <a:latin typeface="Times New Roman"/>
                <a:cs typeface="Times New Roman"/>
              </a:rPr>
              <a:t>g</a:t>
            </a:r>
            <a:r>
              <a:rPr sz="1425" i="1" spc="412" baseline="-23391" dirty="0">
                <a:latin typeface="Times New Roman"/>
                <a:cs typeface="Times New Roman"/>
              </a:rPr>
              <a:t>i </a:t>
            </a:r>
            <a:r>
              <a:rPr sz="1600" spc="310" dirty="0">
                <a:latin typeface="Symbol"/>
                <a:cs typeface="Symbol"/>
              </a:rPr>
              <a:t></a:t>
            </a:r>
            <a:r>
              <a:rPr sz="1600" spc="-130" dirty="0">
                <a:latin typeface="Times New Roman"/>
                <a:cs typeface="Times New Roman"/>
              </a:rPr>
              <a:t> </a:t>
            </a:r>
            <a:r>
              <a:rPr sz="1600" i="1" spc="229" dirty="0">
                <a:latin typeface="Times New Roman"/>
                <a:cs typeface="Times New Roman"/>
              </a:rPr>
              <a:t>g</a:t>
            </a:r>
            <a:r>
              <a:rPr sz="1425" i="1" spc="345" baseline="-23391" dirty="0">
                <a:latin typeface="Times New Roman"/>
                <a:cs typeface="Times New Roman"/>
              </a:rPr>
              <a:t>i</a:t>
            </a:r>
            <a:endParaRPr sz="1425" baseline="-23391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5895858" y="47995"/>
            <a:ext cx="716915" cy="2730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2400" spc="465" baseline="-26041" dirty="0">
                <a:latin typeface="Symbol"/>
                <a:cs typeface="Symbol"/>
              </a:rPr>
              <a:t></a:t>
            </a:r>
            <a:r>
              <a:rPr sz="2400" spc="465" baseline="-26041" dirty="0">
                <a:latin typeface="Times New Roman"/>
                <a:cs typeface="Times New Roman"/>
              </a:rPr>
              <a:t> </a:t>
            </a:r>
            <a:r>
              <a:rPr sz="2400" i="1" spc="607" baseline="-26041" dirty="0">
                <a:latin typeface="Times New Roman"/>
                <a:cs typeface="Times New Roman"/>
              </a:rPr>
              <a:t>H</a:t>
            </a:r>
            <a:r>
              <a:rPr sz="2400" i="1" spc="-330" baseline="-26041" dirty="0">
                <a:latin typeface="Times New Roman"/>
                <a:cs typeface="Times New Roman"/>
              </a:rPr>
              <a:t> </a:t>
            </a:r>
            <a:r>
              <a:rPr sz="950" spc="160" dirty="0">
                <a:latin typeface="Symbol"/>
                <a:cs typeface="Symbol"/>
              </a:rPr>
              <a:t></a:t>
            </a:r>
            <a:r>
              <a:rPr sz="950" spc="160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5465183" y="140891"/>
            <a:ext cx="339090" cy="2730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00" spc="337" baseline="3472" dirty="0">
                <a:latin typeface="Symbol"/>
                <a:cs typeface="Symbol"/>
              </a:rPr>
              <a:t></a:t>
            </a:r>
            <a:r>
              <a:rPr sz="1600" i="1" spc="375" dirty="0">
                <a:latin typeface="Times New Roman"/>
                <a:cs typeface="Times New Roman"/>
              </a:rPr>
              <a:t>C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5439783" y="750783"/>
            <a:ext cx="1466215" cy="2965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  <a:tabLst>
                <a:tab pos="641350" algn="l"/>
                <a:tab pos="1111250" algn="l"/>
              </a:tabLst>
            </a:pPr>
            <a:r>
              <a:rPr sz="2400" spc="419" baseline="22569" dirty="0">
                <a:latin typeface="Symbol"/>
                <a:cs typeface="Symbol"/>
              </a:rPr>
              <a:t></a:t>
            </a:r>
            <a:r>
              <a:rPr sz="1600" spc="280" dirty="0">
                <a:latin typeface="Symbol"/>
                <a:cs typeface="Symbol"/>
              </a:rPr>
              <a:t></a:t>
            </a:r>
            <a:r>
              <a:rPr sz="1750" i="1" spc="280" dirty="0">
                <a:latin typeface="Symbol"/>
                <a:cs typeface="Symbol"/>
              </a:rPr>
              <a:t></a:t>
            </a:r>
            <a:r>
              <a:rPr sz="1750" spc="280" dirty="0">
                <a:latin typeface="Times New Roman"/>
                <a:cs typeface="Times New Roman"/>
              </a:rPr>
              <a:t>	</a:t>
            </a:r>
            <a:r>
              <a:rPr sz="1600" spc="310" dirty="0">
                <a:latin typeface="Symbol"/>
                <a:cs typeface="Symbol"/>
              </a:rPr>
              <a:t>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750" i="1" spc="215" dirty="0">
                <a:latin typeface="Symbol"/>
                <a:cs typeface="Symbol"/>
              </a:rPr>
              <a:t></a:t>
            </a:r>
            <a:r>
              <a:rPr sz="1750" spc="215" dirty="0">
                <a:latin typeface="Times New Roman"/>
                <a:cs typeface="Times New Roman"/>
              </a:rPr>
              <a:t>	</a:t>
            </a:r>
            <a:r>
              <a:rPr sz="1600" spc="310" dirty="0">
                <a:latin typeface="Symbol"/>
                <a:cs typeface="Symbol"/>
              </a:rPr>
              <a:t></a:t>
            </a:r>
            <a:r>
              <a:rPr sz="1600" spc="-265" dirty="0">
                <a:latin typeface="Times New Roman"/>
                <a:cs typeface="Times New Roman"/>
              </a:rPr>
              <a:t> </a:t>
            </a:r>
            <a:r>
              <a:rPr sz="1750" i="1" spc="215" dirty="0">
                <a:latin typeface="Symbol"/>
                <a:cs typeface="Symbol"/>
              </a:rPr>
              <a:t></a:t>
            </a:r>
            <a:endParaRPr sz="1750">
              <a:latin typeface="Symbol"/>
              <a:cs typeface="Symbo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7715577" y="3538732"/>
            <a:ext cx="11239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i="1" spc="180" dirty="0">
                <a:latin typeface="Times New Roman"/>
                <a:cs typeface="Times New Roman"/>
              </a:rPr>
              <a:t>T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7689596" y="3677611"/>
            <a:ext cx="6921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6611456" y="3677611"/>
            <a:ext cx="6921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6178868" y="3538732"/>
            <a:ext cx="11239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i="1" spc="180" dirty="0">
                <a:latin typeface="Times New Roman"/>
                <a:cs typeface="Times New Roman"/>
              </a:rPr>
              <a:t>T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6168653" y="3677611"/>
            <a:ext cx="69215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3823531" y="3466048"/>
            <a:ext cx="309880" cy="2635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325" i="1" spc="412" baseline="-25089" dirty="0">
                <a:latin typeface="Times New Roman"/>
                <a:cs typeface="Times New Roman"/>
              </a:rPr>
              <a:t>u</a:t>
            </a:r>
            <a:r>
              <a:rPr sz="900" i="1" spc="275" dirty="0">
                <a:latin typeface="Times New Roman"/>
                <a:cs typeface="Times New Roman"/>
              </a:rPr>
              <a:t>T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2588256" y="3466048"/>
            <a:ext cx="288925" cy="2635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325" i="1" spc="359" baseline="-25089" dirty="0">
                <a:latin typeface="Times New Roman"/>
                <a:cs typeface="Times New Roman"/>
              </a:rPr>
              <a:t>v</a:t>
            </a:r>
            <a:r>
              <a:rPr sz="900" i="1" spc="240" dirty="0">
                <a:latin typeface="Times New Roman"/>
                <a:cs typeface="Times New Roman"/>
              </a:rPr>
              <a:t>T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6461338" y="3526108"/>
            <a:ext cx="165100" cy="2863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i="1" spc="210" dirty="0">
                <a:latin typeface="Symbol"/>
                <a:cs typeface="Symbol"/>
              </a:rPr>
              <a:t></a:t>
            </a:r>
            <a:endParaRPr sz="1700">
              <a:latin typeface="Symbol"/>
              <a:cs typeface="Symbo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7376924" y="3526108"/>
            <a:ext cx="1218565" cy="2863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479425" algn="l"/>
                <a:tab pos="902969" algn="l"/>
              </a:tabLst>
            </a:pPr>
            <a:r>
              <a:rPr sz="1550" spc="325" dirty="0">
                <a:latin typeface="Symbol"/>
                <a:cs typeface="Symbol"/>
              </a:rPr>
              <a:t></a:t>
            </a:r>
            <a:r>
              <a:rPr sz="1700" i="1" spc="210" dirty="0">
                <a:latin typeface="Symbol"/>
                <a:cs typeface="Symbol"/>
              </a:rPr>
              <a:t></a:t>
            </a:r>
            <a:r>
              <a:rPr sz="1700" dirty="0">
                <a:latin typeface="Times New Roman"/>
                <a:cs typeface="Times New Roman"/>
              </a:rPr>
              <a:t>	</a:t>
            </a:r>
            <a:r>
              <a:rPr sz="1550" i="1" spc="400" dirty="0">
                <a:latin typeface="Times New Roman"/>
                <a:cs typeface="Times New Roman"/>
              </a:rPr>
              <a:t>H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1550" spc="325" dirty="0">
                <a:latin typeface="Symbol"/>
                <a:cs typeface="Symbol"/>
              </a:rPr>
              <a:t></a:t>
            </a:r>
            <a:r>
              <a:rPr sz="1700" i="1" spc="210" dirty="0">
                <a:latin typeface="Symbol"/>
                <a:cs typeface="Symbol"/>
              </a:rPr>
              <a:t></a:t>
            </a:r>
            <a:endParaRPr sz="1700">
              <a:latin typeface="Symbol"/>
              <a:cs typeface="Symbol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6937368" y="3200811"/>
            <a:ext cx="2131060" cy="3397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  <a:tabLst>
                <a:tab pos="553085" algn="l"/>
                <a:tab pos="1536065" algn="l"/>
              </a:tabLst>
            </a:pPr>
            <a:r>
              <a:rPr sz="2050" spc="35" dirty="0">
                <a:latin typeface="Symbol"/>
                <a:cs typeface="Symbol"/>
              </a:rPr>
              <a:t></a:t>
            </a:r>
            <a:r>
              <a:rPr sz="1550" i="1" spc="400" dirty="0">
                <a:latin typeface="Times New Roman"/>
                <a:cs typeface="Times New Roman"/>
              </a:rPr>
              <a:t>H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1550" spc="325" dirty="0">
                <a:latin typeface="Symbol"/>
                <a:cs typeface="Symbol"/>
              </a:rPr>
              <a:t></a:t>
            </a:r>
            <a:r>
              <a:rPr sz="1700" i="1" spc="210" dirty="0">
                <a:latin typeface="Symbol"/>
                <a:cs typeface="Symbol"/>
              </a:rPr>
              <a:t>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-90" dirty="0">
                <a:latin typeface="Times New Roman"/>
                <a:cs typeface="Times New Roman"/>
              </a:rPr>
              <a:t> </a:t>
            </a:r>
            <a:r>
              <a:rPr sz="2050" spc="-145" dirty="0">
                <a:latin typeface="Symbol"/>
                <a:cs typeface="Symbol"/>
              </a:rPr>
              <a:t></a:t>
            </a:r>
            <a:r>
              <a:rPr sz="2050" spc="30" dirty="0">
                <a:latin typeface="Symbol"/>
                <a:cs typeface="Symbol"/>
              </a:rPr>
              <a:t></a:t>
            </a:r>
            <a:r>
              <a:rPr sz="1550" i="1" spc="400" dirty="0">
                <a:latin typeface="Times New Roman"/>
                <a:cs typeface="Times New Roman"/>
              </a:rPr>
              <a:t>H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1550" spc="325" dirty="0">
                <a:latin typeface="Symbol"/>
                <a:cs typeface="Symbol"/>
              </a:rPr>
              <a:t></a:t>
            </a:r>
            <a:r>
              <a:rPr sz="1700" i="1" spc="210" dirty="0">
                <a:latin typeface="Symbol"/>
                <a:cs typeface="Symbol"/>
              </a:rPr>
              <a:t>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-90" dirty="0">
                <a:latin typeface="Times New Roman"/>
                <a:cs typeface="Times New Roman"/>
              </a:rPr>
              <a:t> </a:t>
            </a:r>
            <a:r>
              <a:rPr sz="2050" spc="-135" dirty="0">
                <a:latin typeface="Symbol"/>
                <a:cs typeface="Symbol"/>
              </a:rPr>
              <a:t></a:t>
            </a:r>
            <a:r>
              <a:rPr sz="1350" i="1" spc="270" baseline="49382" dirty="0">
                <a:latin typeface="Times New Roman"/>
                <a:cs typeface="Times New Roman"/>
              </a:rPr>
              <a:t>T</a:t>
            </a:r>
            <a:endParaRPr sz="1350" baseline="49382">
              <a:latin typeface="Times New Roman"/>
              <a:cs typeface="Times New Roman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5861311" y="3545286"/>
            <a:ext cx="627380" cy="2635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450215" algn="l"/>
              </a:tabLst>
            </a:pPr>
            <a:r>
              <a:rPr sz="1550" spc="325" dirty="0">
                <a:latin typeface="Symbol"/>
                <a:cs typeface="Symbol"/>
              </a:rPr>
              <a:t></a:t>
            </a:r>
            <a:r>
              <a:rPr sz="1550" i="1" spc="275" dirty="0">
                <a:latin typeface="Times New Roman"/>
                <a:cs typeface="Times New Roman"/>
              </a:rPr>
              <a:t>g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1550" spc="340" dirty="0">
                <a:latin typeface="Symbol"/>
                <a:cs typeface="Symbol"/>
              </a:rPr>
              <a:t>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5839242" y="3264326"/>
            <a:ext cx="848994" cy="2635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550" spc="300" dirty="0">
                <a:latin typeface="Symbol"/>
                <a:cs typeface="Symbol"/>
              </a:rPr>
              <a:t></a:t>
            </a:r>
            <a:r>
              <a:rPr sz="1550" i="1" spc="300" dirty="0">
                <a:latin typeface="Times New Roman"/>
                <a:cs typeface="Times New Roman"/>
              </a:rPr>
              <a:t>g</a:t>
            </a:r>
            <a:r>
              <a:rPr sz="1550" i="1" spc="130" dirty="0">
                <a:latin typeface="Times New Roman"/>
                <a:cs typeface="Times New Roman"/>
              </a:rPr>
              <a:t> </a:t>
            </a:r>
            <a:r>
              <a:rPr sz="1550" spc="300" dirty="0">
                <a:latin typeface="Symbol"/>
                <a:cs typeface="Symbol"/>
              </a:rPr>
              <a:t></a:t>
            </a:r>
            <a:r>
              <a:rPr sz="1550" i="1" spc="300" dirty="0">
                <a:latin typeface="Times New Roman"/>
                <a:cs typeface="Times New Roman"/>
              </a:rPr>
              <a:t>g</a:t>
            </a:r>
            <a:r>
              <a:rPr sz="1550" i="1" spc="-240" dirty="0">
                <a:latin typeface="Times New Roman"/>
                <a:cs typeface="Times New Roman"/>
              </a:rPr>
              <a:t> </a:t>
            </a:r>
            <a:r>
              <a:rPr sz="1350" i="1" spc="270" baseline="43209" dirty="0">
                <a:latin typeface="Times New Roman"/>
                <a:cs typeface="Times New Roman"/>
              </a:rPr>
              <a:t>T</a:t>
            </a:r>
            <a:endParaRPr sz="1350" baseline="43209">
              <a:latin typeface="Times New Roman"/>
              <a:cs typeface="Times New Roman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4237687" y="3389995"/>
            <a:ext cx="665480" cy="2635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1550" spc="550" dirty="0">
                <a:latin typeface="Symbol"/>
                <a:cs typeface="Symbol"/>
              </a:rPr>
              <a:t></a:t>
            </a:r>
            <a:r>
              <a:rPr sz="1550" spc="95" dirty="0">
                <a:latin typeface="Times New Roman"/>
                <a:cs typeface="Times New Roman"/>
              </a:rPr>
              <a:t> </a:t>
            </a:r>
            <a:r>
              <a:rPr sz="1550" i="1" spc="315" dirty="0">
                <a:latin typeface="Times New Roman"/>
                <a:cs typeface="Times New Roman"/>
              </a:rPr>
              <a:t>H</a:t>
            </a:r>
            <a:r>
              <a:rPr sz="1350" i="1" spc="472" baseline="-24691" dirty="0">
                <a:latin typeface="Times New Roman"/>
                <a:cs typeface="Times New Roman"/>
              </a:rPr>
              <a:t>i</a:t>
            </a:r>
            <a:endParaRPr sz="1350" baseline="-24691">
              <a:latin typeface="Times New Roman"/>
              <a:cs typeface="Times New Roman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2999077" y="3554898"/>
            <a:ext cx="669925" cy="2635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00025" indent="-187960">
              <a:lnSpc>
                <a:spcPct val="100000"/>
              </a:lnSpc>
              <a:spcBef>
                <a:spcPts val="110"/>
              </a:spcBef>
              <a:buFont typeface="Symbol"/>
              <a:buChar char=""/>
              <a:tabLst>
                <a:tab pos="200660" algn="l"/>
                <a:tab pos="522605" algn="l"/>
              </a:tabLst>
            </a:pPr>
            <a:r>
              <a:rPr sz="1550" i="1" spc="275" dirty="0">
                <a:latin typeface="Times New Roman"/>
                <a:cs typeface="Times New Roman"/>
              </a:rPr>
              <a:t>b	u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708714" y="3554899"/>
            <a:ext cx="1726564" cy="2635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360680" algn="l"/>
                <a:tab pos="1059180" algn="l"/>
                <a:tab pos="1594485" algn="l"/>
              </a:tabLst>
            </a:pPr>
            <a:r>
              <a:rPr sz="1550" i="1" spc="400" dirty="0">
                <a:latin typeface="Times New Roman"/>
                <a:cs typeface="Times New Roman"/>
              </a:rPr>
              <a:t>H	</a:t>
            </a:r>
            <a:r>
              <a:rPr sz="1550" spc="305" dirty="0">
                <a:latin typeface="Symbol"/>
                <a:cs typeface="Symbol"/>
              </a:rPr>
              <a:t></a:t>
            </a:r>
            <a:r>
              <a:rPr sz="1550" spc="160" dirty="0">
                <a:latin typeface="Times New Roman"/>
                <a:cs typeface="Times New Roman"/>
              </a:rPr>
              <a:t> </a:t>
            </a:r>
            <a:r>
              <a:rPr sz="1550" i="1" spc="400" dirty="0">
                <a:latin typeface="Times New Roman"/>
                <a:cs typeface="Times New Roman"/>
              </a:rPr>
              <a:t>H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1550" spc="305" dirty="0">
                <a:latin typeface="Symbol"/>
                <a:cs typeface="Symbol"/>
              </a:rPr>
              <a:t></a:t>
            </a:r>
            <a:r>
              <a:rPr sz="1550" spc="-5" dirty="0">
                <a:latin typeface="Times New Roman"/>
                <a:cs typeface="Times New Roman"/>
              </a:rPr>
              <a:t> </a:t>
            </a:r>
            <a:r>
              <a:rPr sz="1550" i="1" spc="275" dirty="0">
                <a:latin typeface="Times New Roman"/>
                <a:cs typeface="Times New Roman"/>
              </a:rPr>
              <a:t>a</a:t>
            </a:r>
            <a:r>
              <a:rPr sz="1550" i="1" dirty="0">
                <a:latin typeface="Times New Roman"/>
                <a:cs typeface="Times New Roman"/>
              </a:rPr>
              <a:t>	</a:t>
            </a:r>
            <a:r>
              <a:rPr sz="1550" i="1" spc="245" dirty="0">
                <a:latin typeface="Times New Roman"/>
                <a:cs typeface="Times New Roman"/>
              </a:rPr>
              <a:t>v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541901" y="3207935"/>
            <a:ext cx="1499235" cy="2863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325" spc="390" baseline="-3584" dirty="0">
                <a:latin typeface="Symbol"/>
                <a:cs typeface="Symbol"/>
              </a:rPr>
              <a:t></a:t>
            </a:r>
            <a:r>
              <a:rPr sz="1550" spc="260" dirty="0">
                <a:latin typeface="Symbol"/>
                <a:cs typeface="Symbol"/>
              </a:rPr>
              <a:t></a:t>
            </a:r>
            <a:r>
              <a:rPr sz="1550" i="1" spc="260" dirty="0">
                <a:latin typeface="Times New Roman"/>
                <a:cs typeface="Times New Roman"/>
              </a:rPr>
              <a:t>g</a:t>
            </a:r>
            <a:r>
              <a:rPr sz="1350" i="1" spc="390" baseline="-24691" dirty="0">
                <a:latin typeface="Times New Roman"/>
                <a:cs typeface="Times New Roman"/>
              </a:rPr>
              <a:t>i </a:t>
            </a:r>
            <a:r>
              <a:rPr sz="1550" spc="305" dirty="0">
                <a:latin typeface="Symbol"/>
                <a:cs typeface="Symbol"/>
              </a:rPr>
              <a:t></a:t>
            </a:r>
            <a:r>
              <a:rPr sz="1550" spc="305" dirty="0">
                <a:latin typeface="Times New Roman"/>
                <a:cs typeface="Times New Roman"/>
              </a:rPr>
              <a:t> </a:t>
            </a:r>
            <a:r>
              <a:rPr sz="1550" i="1" spc="315" dirty="0">
                <a:latin typeface="Times New Roman"/>
                <a:cs typeface="Times New Roman"/>
              </a:rPr>
              <a:t>H</a:t>
            </a:r>
            <a:r>
              <a:rPr sz="1350" i="1" spc="472" baseline="-24691" dirty="0">
                <a:latin typeface="Times New Roman"/>
                <a:cs typeface="Times New Roman"/>
              </a:rPr>
              <a:t>i</a:t>
            </a:r>
            <a:r>
              <a:rPr sz="1350" i="1" spc="-67" baseline="-24691" dirty="0">
                <a:latin typeface="Times New Roman"/>
                <a:cs typeface="Times New Roman"/>
              </a:rPr>
              <a:t> </a:t>
            </a:r>
            <a:r>
              <a:rPr sz="1550" spc="235" dirty="0">
                <a:latin typeface="Symbol"/>
                <a:cs typeface="Symbol"/>
              </a:rPr>
              <a:t></a:t>
            </a:r>
            <a:r>
              <a:rPr sz="1700" i="1" spc="235" dirty="0">
                <a:latin typeface="Symbol"/>
                <a:cs typeface="Symbol"/>
              </a:rPr>
              <a:t></a:t>
            </a:r>
            <a:r>
              <a:rPr sz="1350" i="1" spc="352" baseline="-24691" dirty="0">
                <a:latin typeface="Times New Roman"/>
                <a:cs typeface="Times New Roman"/>
              </a:rPr>
              <a:t>i</a:t>
            </a:r>
            <a:endParaRPr sz="1350" baseline="-24691">
              <a:latin typeface="Times New Roman"/>
              <a:cs typeface="Times New Roman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8055756" y="3677611"/>
            <a:ext cx="593090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536575" algn="l"/>
              </a:tabLst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spc="-130" dirty="0">
                <a:latin typeface="Times New Roman"/>
                <a:cs typeface="Times New Roman"/>
              </a:rPr>
              <a:t> </a:t>
            </a:r>
            <a:r>
              <a:rPr sz="900" spc="105" dirty="0">
                <a:latin typeface="Symbol"/>
                <a:cs typeface="Symbol"/>
              </a:rPr>
              <a:t></a:t>
            </a:r>
            <a:r>
              <a:rPr sz="900" spc="160" dirty="0">
                <a:latin typeface="Times New Roman"/>
                <a:cs typeface="Times New Roman"/>
              </a:rPr>
              <a:t>1</a:t>
            </a:r>
            <a:r>
              <a:rPr sz="900" dirty="0">
                <a:latin typeface="Times New Roman"/>
                <a:cs typeface="Times New Roman"/>
              </a:rPr>
              <a:t>	</a:t>
            </a:r>
            <a:r>
              <a:rPr sz="900" i="1" spc="90" dirty="0">
                <a:latin typeface="Times New Roman"/>
                <a:cs typeface="Times New Roman"/>
              </a:rPr>
              <a:t>i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4919659" y="3313961"/>
            <a:ext cx="4208145" cy="2635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  <a:tabLst>
                <a:tab pos="1263650" algn="l"/>
                <a:tab pos="1632585" algn="l"/>
                <a:tab pos="2359025" algn="l"/>
                <a:tab pos="2883535" algn="l"/>
                <a:tab pos="3341370" algn="l"/>
                <a:tab pos="3865879" algn="l"/>
                <a:tab pos="4169410" algn="l"/>
              </a:tabLst>
            </a:pPr>
            <a:r>
              <a:rPr sz="2325" spc="457" baseline="-21505" dirty="0">
                <a:latin typeface="Symbol"/>
                <a:cs typeface="Symbol"/>
              </a:rPr>
              <a:t></a:t>
            </a:r>
            <a:r>
              <a:rPr sz="2325" spc="240" baseline="-21505" dirty="0">
                <a:latin typeface="Times New Roman"/>
                <a:cs typeface="Times New Roman"/>
              </a:rPr>
              <a:t> </a:t>
            </a:r>
            <a:r>
              <a:rPr sz="2325" i="1" spc="375" baseline="-21505" dirty="0">
                <a:latin typeface="Times New Roman"/>
                <a:cs typeface="Times New Roman"/>
              </a:rPr>
              <a:t>H</a:t>
            </a:r>
            <a:r>
              <a:rPr sz="1350" i="1" spc="375" baseline="-61728" dirty="0">
                <a:latin typeface="Times New Roman"/>
                <a:cs typeface="Times New Roman"/>
              </a:rPr>
              <a:t>i</a:t>
            </a:r>
            <a:r>
              <a:rPr sz="1350" spc="375" baseline="-61728" dirty="0">
                <a:latin typeface="Symbol"/>
                <a:cs typeface="Symbol"/>
              </a:rPr>
              <a:t></a:t>
            </a:r>
            <a:r>
              <a:rPr sz="1350" spc="375" baseline="-61728" dirty="0">
                <a:latin typeface="Times New Roman"/>
                <a:cs typeface="Times New Roman"/>
              </a:rPr>
              <a:t>1</a:t>
            </a:r>
            <a:r>
              <a:rPr sz="1350" spc="359" baseline="-61728" dirty="0">
                <a:latin typeface="Times New Roman"/>
                <a:cs typeface="Times New Roman"/>
              </a:rPr>
              <a:t> </a:t>
            </a:r>
            <a:r>
              <a:rPr sz="2325" spc="457" baseline="-21505" dirty="0">
                <a:latin typeface="Symbol"/>
                <a:cs typeface="Symbol"/>
              </a:rPr>
              <a:t></a:t>
            </a:r>
            <a:r>
              <a:rPr sz="1550" u="sng" spc="30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</a:t>
            </a:r>
            <a:r>
              <a:rPr sz="900" i="1" u="sng" spc="9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i  </a:t>
            </a:r>
            <a:r>
              <a:rPr sz="900" i="1" spc="90" dirty="0">
                <a:latin typeface="Times New Roman"/>
                <a:cs typeface="Times New Roman"/>
              </a:rPr>
              <a:t> </a:t>
            </a:r>
            <a:r>
              <a:rPr sz="900" i="1" spc="170" dirty="0">
                <a:latin typeface="Times New Roman"/>
                <a:cs typeface="Times New Roman"/>
              </a:rPr>
              <a:t> </a:t>
            </a:r>
            <a:r>
              <a:rPr sz="2325" spc="457" baseline="-21505" dirty="0">
                <a:latin typeface="Symbol"/>
                <a:cs typeface="Symbol"/>
              </a:rPr>
              <a:t></a:t>
            </a:r>
            <a:r>
              <a:rPr sz="1550" u="sng" spc="305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</a:t>
            </a:r>
            <a:r>
              <a:rPr sz="900" i="1" u="sng" spc="1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</a:t>
            </a:r>
            <a:r>
              <a:rPr sz="900" u="sng" spc="15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</a:t>
            </a:r>
            <a:r>
              <a:rPr sz="900" u="sng" spc="1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	</a:t>
            </a:r>
            <a:r>
              <a:rPr sz="900" i="1" u="sng" spc="9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</a:t>
            </a:r>
            <a:r>
              <a:rPr sz="900" i="1" u="sng" spc="1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</a:t>
            </a:r>
            <a:r>
              <a:rPr sz="900" u="sng" spc="15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</a:t>
            </a:r>
            <a:r>
              <a:rPr sz="900" u="sng" spc="1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	</a:t>
            </a:r>
            <a:r>
              <a:rPr sz="900" i="1" u="sng" spc="9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3305707" y="3687205"/>
            <a:ext cx="915669" cy="1644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352425" algn="l"/>
                <a:tab pos="691515" algn="l"/>
              </a:tabLst>
            </a:pP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spc="-130" dirty="0">
                <a:latin typeface="Times New Roman"/>
                <a:cs typeface="Times New Roman"/>
              </a:rPr>
              <a:t> </a:t>
            </a:r>
            <a:r>
              <a:rPr sz="900" spc="135" dirty="0">
                <a:latin typeface="Symbol"/>
                <a:cs typeface="Symbol"/>
              </a:rPr>
              <a:t></a:t>
            </a:r>
            <a:r>
              <a:rPr sz="900" spc="135" dirty="0">
                <a:latin typeface="Times New Roman"/>
                <a:cs typeface="Times New Roman"/>
              </a:rPr>
              <a:t>1	</a:t>
            </a: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spc="-130" dirty="0">
                <a:latin typeface="Times New Roman"/>
                <a:cs typeface="Times New Roman"/>
              </a:rPr>
              <a:t> </a:t>
            </a:r>
            <a:r>
              <a:rPr sz="900" spc="135" dirty="0">
                <a:latin typeface="Symbol"/>
                <a:cs typeface="Symbol"/>
              </a:rPr>
              <a:t></a:t>
            </a:r>
            <a:r>
              <a:rPr sz="900" spc="135" dirty="0">
                <a:latin typeface="Times New Roman"/>
                <a:cs typeface="Times New Roman"/>
              </a:rPr>
              <a:t>1	</a:t>
            </a:r>
            <a:r>
              <a:rPr sz="900" i="1" spc="90" dirty="0">
                <a:latin typeface="Times New Roman"/>
                <a:cs typeface="Times New Roman"/>
              </a:rPr>
              <a:t>i</a:t>
            </a:r>
            <a:r>
              <a:rPr sz="900" i="1" spc="-170" dirty="0">
                <a:latin typeface="Times New Roman"/>
                <a:cs typeface="Times New Roman"/>
              </a:rPr>
              <a:t> </a:t>
            </a:r>
            <a:r>
              <a:rPr sz="900" spc="130" dirty="0">
                <a:latin typeface="Symbol"/>
                <a:cs typeface="Symbol"/>
              </a:rPr>
              <a:t></a:t>
            </a:r>
            <a:r>
              <a:rPr sz="900" spc="130" dirty="0">
                <a:latin typeface="Times New Roman"/>
                <a:cs typeface="Times New Roman"/>
              </a:rPr>
              <a:t>1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567301" y="3424020"/>
            <a:ext cx="2397760" cy="4470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ts val="1650"/>
              </a:lnSpc>
              <a:spcBef>
                <a:spcPts val="110"/>
              </a:spcBef>
            </a:pPr>
            <a:r>
              <a:rPr sz="1550" spc="275" dirty="0">
                <a:latin typeface="Symbol"/>
                <a:cs typeface="Symbol"/>
              </a:rPr>
              <a:t></a:t>
            </a:r>
            <a:endParaRPr sz="1550">
              <a:latin typeface="Symbol"/>
              <a:cs typeface="Symbol"/>
            </a:endParaRPr>
          </a:p>
          <a:p>
            <a:pPr marL="12700">
              <a:lnSpc>
                <a:spcPts val="1650"/>
              </a:lnSpc>
              <a:tabLst>
                <a:tab pos="365125" algn="l"/>
                <a:tab pos="930910" algn="l"/>
                <a:tab pos="1528445" algn="l"/>
              </a:tabLst>
            </a:pPr>
            <a:r>
              <a:rPr sz="1550" spc="275" dirty="0">
                <a:latin typeface="Symbol"/>
                <a:cs typeface="Symbol"/>
              </a:rPr>
              <a:t></a:t>
            </a:r>
            <a:r>
              <a:rPr sz="1550" spc="275" dirty="0">
                <a:latin typeface="Times New Roman"/>
                <a:cs typeface="Times New Roman"/>
              </a:rPr>
              <a:t>	</a:t>
            </a:r>
            <a:r>
              <a:rPr sz="900" i="1" spc="90" dirty="0">
                <a:latin typeface="Times New Roman"/>
                <a:cs typeface="Times New Roman"/>
              </a:rPr>
              <a:t>i	i</a:t>
            </a:r>
            <a:r>
              <a:rPr sz="900" i="1" spc="-130" dirty="0">
                <a:latin typeface="Times New Roman"/>
                <a:cs typeface="Times New Roman"/>
              </a:rPr>
              <a:t> </a:t>
            </a:r>
            <a:r>
              <a:rPr sz="900" spc="130" dirty="0">
                <a:latin typeface="Symbol"/>
                <a:cs typeface="Symbol"/>
              </a:rPr>
              <a:t></a:t>
            </a:r>
            <a:r>
              <a:rPr sz="900" spc="130" dirty="0">
                <a:latin typeface="Times New Roman"/>
                <a:cs typeface="Times New Roman"/>
              </a:rPr>
              <a:t>1	</a:t>
            </a:r>
            <a:r>
              <a:rPr sz="900" i="1" spc="90" dirty="0">
                <a:latin typeface="Times New Roman"/>
                <a:cs typeface="Times New Roman"/>
              </a:rPr>
              <a:t>i </a:t>
            </a:r>
            <a:r>
              <a:rPr sz="900" spc="130" dirty="0">
                <a:latin typeface="Symbol"/>
                <a:cs typeface="Symbol"/>
              </a:rPr>
              <a:t></a:t>
            </a:r>
            <a:r>
              <a:rPr sz="900" spc="130" dirty="0">
                <a:latin typeface="Times New Roman"/>
                <a:cs typeface="Times New Roman"/>
              </a:rPr>
              <a:t>1 </a:t>
            </a:r>
            <a:r>
              <a:rPr sz="900" i="1" spc="90" dirty="0">
                <a:latin typeface="Times New Roman"/>
                <a:cs typeface="Times New Roman"/>
              </a:rPr>
              <a:t>i </a:t>
            </a:r>
            <a:r>
              <a:rPr sz="900" spc="130" dirty="0">
                <a:latin typeface="Symbol"/>
                <a:cs typeface="Symbol"/>
              </a:rPr>
              <a:t></a:t>
            </a:r>
            <a:r>
              <a:rPr sz="900" spc="130" dirty="0">
                <a:latin typeface="Times New Roman"/>
                <a:cs typeface="Times New Roman"/>
              </a:rPr>
              <a:t>1</a:t>
            </a:r>
            <a:r>
              <a:rPr sz="900" spc="110" dirty="0">
                <a:latin typeface="Times New Roman"/>
                <a:cs typeface="Times New Roman"/>
              </a:rPr>
              <a:t> </a:t>
            </a:r>
            <a:r>
              <a:rPr sz="900" i="1" spc="90" dirty="0">
                <a:latin typeface="Times New Roman"/>
                <a:cs typeface="Times New Roman"/>
              </a:rPr>
              <a:t>i </a:t>
            </a:r>
            <a:r>
              <a:rPr sz="900" spc="130" dirty="0">
                <a:latin typeface="Symbol"/>
                <a:cs typeface="Symbol"/>
              </a:rPr>
              <a:t></a:t>
            </a:r>
            <a:r>
              <a:rPr sz="900" spc="130" dirty="0">
                <a:latin typeface="Times New Roman"/>
                <a:cs typeface="Times New Roman"/>
              </a:rPr>
              <a:t>1</a:t>
            </a:r>
            <a:endParaRPr sz="9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1582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BFGS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7542" y="897712"/>
            <a:ext cx="794765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7185" indent="-325120">
              <a:lnSpc>
                <a:spcPct val="10000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Sherman-Morrison公式：若</a:t>
            </a: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A是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n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阶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可逆矩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阵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，</a:t>
            </a:r>
            <a:endParaRPr sz="2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36142" y="1538478"/>
            <a:ext cx="34918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u</a:t>
            </a: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，v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为</a:t>
            </a:r>
            <a:r>
              <a:rPr sz="2800" dirty="0">
                <a:solidFill>
                  <a:srgbClr val="171616"/>
                </a:solidFill>
                <a:latin typeface="Microsoft YaHei"/>
                <a:cs typeface="Microsoft YaHei"/>
              </a:rPr>
              <a:t>n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维列向量，若</a:t>
            </a:r>
            <a:endParaRPr sz="28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36142" y="3458667"/>
            <a:ext cx="643509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10" dirty="0">
                <a:solidFill>
                  <a:srgbClr val="171616"/>
                </a:solidFill>
                <a:latin typeface="Microsoft YaHei"/>
                <a:cs typeface="Microsoft YaHei"/>
              </a:rPr>
              <a:t>使用两</a:t>
            </a: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次Sherman-Morrison公式，得，</a:t>
            </a:r>
            <a:endParaRPr sz="2800">
              <a:latin typeface="Microsoft YaHei"/>
              <a:cs typeface="Microsoft YaHe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55096" y="1574441"/>
            <a:ext cx="260921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2200" i="1" spc="335" dirty="0">
                <a:latin typeface="Times New Roman"/>
                <a:cs typeface="Times New Roman"/>
              </a:rPr>
              <a:t>v</a:t>
            </a:r>
            <a:r>
              <a:rPr sz="1950" i="1" spc="502" baseline="42735" dirty="0">
                <a:latin typeface="Times New Roman"/>
                <a:cs typeface="Times New Roman"/>
              </a:rPr>
              <a:t>T</a:t>
            </a:r>
            <a:r>
              <a:rPr sz="1950" i="1" spc="240" baseline="42735" dirty="0">
                <a:latin typeface="Times New Roman"/>
                <a:cs typeface="Times New Roman"/>
              </a:rPr>
              <a:t> </a:t>
            </a:r>
            <a:r>
              <a:rPr sz="2200" i="1" spc="315" dirty="0">
                <a:latin typeface="Times New Roman"/>
                <a:cs typeface="Times New Roman"/>
              </a:rPr>
              <a:t>A</a:t>
            </a:r>
            <a:r>
              <a:rPr sz="1950" spc="472" baseline="42735" dirty="0">
                <a:latin typeface="Symbol"/>
                <a:cs typeface="Symbol"/>
              </a:rPr>
              <a:t></a:t>
            </a:r>
            <a:r>
              <a:rPr sz="1950" spc="472" baseline="42735" dirty="0">
                <a:latin typeface="Times New Roman"/>
                <a:cs typeface="Times New Roman"/>
              </a:rPr>
              <a:t>1</a:t>
            </a:r>
            <a:r>
              <a:rPr sz="2200" i="1" spc="315" dirty="0">
                <a:latin typeface="Times New Roman"/>
                <a:cs typeface="Times New Roman"/>
              </a:rPr>
              <a:t>u</a:t>
            </a:r>
            <a:r>
              <a:rPr sz="2200" i="1" spc="65" dirty="0">
                <a:latin typeface="Times New Roman"/>
                <a:cs typeface="Times New Roman"/>
              </a:rPr>
              <a:t> </a:t>
            </a:r>
            <a:r>
              <a:rPr sz="2200" spc="520" dirty="0">
                <a:latin typeface="Symbol"/>
                <a:cs typeface="Symbol"/>
              </a:rPr>
              <a:t>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420" dirty="0">
                <a:latin typeface="Symbol"/>
                <a:cs typeface="Symbol"/>
              </a:rPr>
              <a:t></a:t>
            </a:r>
            <a:r>
              <a:rPr sz="2200" spc="420" dirty="0">
                <a:latin typeface="Times New Roman"/>
                <a:cs typeface="Times New Roman"/>
              </a:rPr>
              <a:t>1</a:t>
            </a:r>
            <a:r>
              <a:rPr sz="2200" spc="-275" dirty="0">
                <a:latin typeface="Times New Roman"/>
                <a:cs typeface="Times New Roman"/>
              </a:rPr>
              <a:t> </a:t>
            </a:r>
            <a:r>
              <a:rPr sz="4200" spc="-7" baseline="5952" dirty="0">
                <a:solidFill>
                  <a:srgbClr val="171616"/>
                </a:solidFill>
                <a:latin typeface="Microsoft YaHei"/>
                <a:cs typeface="Microsoft YaHei"/>
              </a:rPr>
              <a:t>，则</a:t>
            </a:r>
            <a:endParaRPr sz="4200" baseline="5952">
              <a:latin typeface="Microsoft YaHei"/>
              <a:cs typeface="Microsoft YaHe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995605" y="2399506"/>
            <a:ext cx="1388745" cy="0"/>
          </a:xfrm>
          <a:custGeom>
            <a:avLst/>
            <a:gdLst/>
            <a:ahLst/>
            <a:cxnLst/>
            <a:rect l="l" t="t" r="r" b="b"/>
            <a:pathLst>
              <a:path w="1388745">
                <a:moveTo>
                  <a:pt x="0" y="0"/>
                </a:moveTo>
                <a:lnTo>
                  <a:pt x="1388172" y="0"/>
                </a:lnTo>
              </a:path>
            </a:pathLst>
          </a:custGeom>
          <a:ln w="1036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475167" y="2195404"/>
            <a:ext cx="217170" cy="1974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00" spc="145" dirty="0">
                <a:latin typeface="Symbol"/>
                <a:cs typeface="Symbol"/>
              </a:rPr>
              <a:t></a:t>
            </a:r>
            <a:r>
              <a:rPr sz="1100" spc="204" dirty="0">
                <a:latin typeface="Times New Roman"/>
                <a:cs typeface="Times New Roman"/>
              </a:rPr>
              <a:t>1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405634" y="1897018"/>
            <a:ext cx="533400" cy="49593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sz="1650" i="1" spc="345" baseline="-20202" dirty="0">
                <a:latin typeface="Times New Roman"/>
                <a:cs typeface="Times New Roman"/>
              </a:rPr>
              <a:t>T </a:t>
            </a:r>
            <a:r>
              <a:rPr sz="1650" i="1" spc="30" baseline="-20202" dirty="0">
                <a:latin typeface="Times New Roman"/>
                <a:cs typeface="Times New Roman"/>
              </a:rPr>
              <a:t> </a:t>
            </a:r>
            <a:r>
              <a:rPr sz="4575" spc="-517" baseline="-22768" dirty="0">
                <a:latin typeface="Symbol"/>
                <a:cs typeface="Symbol"/>
              </a:rPr>
              <a:t></a:t>
            </a:r>
            <a:r>
              <a:rPr sz="1100" spc="145" dirty="0">
                <a:latin typeface="Symbol"/>
                <a:cs typeface="Symbol"/>
              </a:rPr>
              <a:t></a:t>
            </a:r>
            <a:r>
              <a:rPr sz="1100" spc="204" dirty="0">
                <a:latin typeface="Times New Roman"/>
                <a:cs typeface="Times New Roman"/>
              </a:rPr>
              <a:t>1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974146" y="2394674"/>
            <a:ext cx="1391285" cy="3200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</a:pPr>
            <a:r>
              <a:rPr sz="1900" spc="465" dirty="0">
                <a:latin typeface="Times New Roman"/>
                <a:cs typeface="Times New Roman"/>
              </a:rPr>
              <a:t>1</a:t>
            </a:r>
            <a:r>
              <a:rPr sz="1900" spc="465" dirty="0">
                <a:latin typeface="Symbol"/>
                <a:cs typeface="Symbol"/>
              </a:rPr>
              <a:t></a:t>
            </a:r>
            <a:r>
              <a:rPr sz="1900" spc="-155" dirty="0">
                <a:latin typeface="Times New Roman"/>
                <a:cs typeface="Times New Roman"/>
              </a:rPr>
              <a:t> </a:t>
            </a:r>
            <a:r>
              <a:rPr sz="1900" i="1" spc="305" dirty="0">
                <a:latin typeface="Times New Roman"/>
                <a:cs typeface="Times New Roman"/>
              </a:rPr>
              <a:t>v</a:t>
            </a:r>
            <a:r>
              <a:rPr sz="1650" i="1" spc="457" baseline="42929" dirty="0">
                <a:latin typeface="Times New Roman"/>
                <a:cs typeface="Times New Roman"/>
              </a:rPr>
              <a:t>T </a:t>
            </a:r>
            <a:r>
              <a:rPr sz="1900" i="1" spc="275" dirty="0">
                <a:latin typeface="Times New Roman"/>
                <a:cs typeface="Times New Roman"/>
              </a:rPr>
              <a:t>A</a:t>
            </a:r>
            <a:r>
              <a:rPr sz="1650" spc="412" baseline="42929" dirty="0">
                <a:latin typeface="Symbol"/>
                <a:cs typeface="Symbol"/>
              </a:rPr>
              <a:t></a:t>
            </a:r>
            <a:r>
              <a:rPr sz="1650" spc="412" baseline="42929" dirty="0">
                <a:latin typeface="Times New Roman"/>
                <a:cs typeface="Times New Roman"/>
              </a:rPr>
              <a:t>1</a:t>
            </a:r>
            <a:r>
              <a:rPr sz="1900" i="1" spc="275" dirty="0">
                <a:latin typeface="Times New Roman"/>
                <a:cs typeface="Times New Roman"/>
              </a:rPr>
              <a:t>u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715282" y="2040807"/>
            <a:ext cx="1673225" cy="32766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537210">
              <a:lnSpc>
                <a:spcPts val="690"/>
              </a:lnSpc>
              <a:spcBef>
                <a:spcPts val="125"/>
              </a:spcBef>
              <a:tabLst>
                <a:tab pos="1049655" algn="l"/>
                <a:tab pos="1433195" algn="l"/>
              </a:tabLst>
            </a:pPr>
            <a:r>
              <a:rPr sz="1100" spc="215" dirty="0">
                <a:latin typeface="Symbol"/>
                <a:cs typeface="Symbol"/>
              </a:rPr>
              <a:t></a:t>
            </a:r>
            <a:r>
              <a:rPr sz="1100" spc="215" dirty="0">
                <a:latin typeface="Times New Roman"/>
                <a:cs typeface="Times New Roman"/>
              </a:rPr>
              <a:t>1	</a:t>
            </a:r>
            <a:r>
              <a:rPr sz="1100" i="1" spc="229" dirty="0">
                <a:latin typeface="Times New Roman"/>
                <a:cs typeface="Times New Roman"/>
              </a:rPr>
              <a:t>T	</a:t>
            </a:r>
            <a:r>
              <a:rPr sz="1100" spc="210" dirty="0">
                <a:latin typeface="Symbol"/>
                <a:cs typeface="Symbol"/>
              </a:rPr>
              <a:t></a:t>
            </a:r>
            <a:r>
              <a:rPr sz="1100" spc="210" dirty="0">
                <a:latin typeface="Times New Roman"/>
                <a:cs typeface="Times New Roman"/>
              </a:rPr>
              <a:t>1</a:t>
            </a:r>
            <a:endParaRPr sz="1100">
              <a:latin typeface="Times New Roman"/>
              <a:cs typeface="Times New Roman"/>
            </a:endParaRPr>
          </a:p>
          <a:p>
            <a:pPr marL="327660" indent="-290195">
              <a:lnSpc>
                <a:spcPts val="1650"/>
              </a:lnSpc>
              <a:buFont typeface="Symbol"/>
              <a:buChar char=""/>
              <a:tabLst>
                <a:tab pos="328295" algn="l"/>
                <a:tab pos="728980" algn="l"/>
                <a:tab pos="1224280" algn="l"/>
              </a:tabLst>
            </a:pPr>
            <a:r>
              <a:rPr sz="1900" i="1" spc="430" dirty="0">
                <a:latin typeface="Times New Roman"/>
                <a:cs typeface="Times New Roman"/>
              </a:rPr>
              <a:t>A	</a:t>
            </a:r>
            <a:r>
              <a:rPr sz="1900" i="1" spc="350" dirty="0">
                <a:latin typeface="Times New Roman"/>
                <a:cs typeface="Times New Roman"/>
              </a:rPr>
              <a:t>uv	</a:t>
            </a:r>
            <a:r>
              <a:rPr sz="1900" i="1" spc="430" dirty="0">
                <a:latin typeface="Times New Roman"/>
                <a:cs typeface="Times New Roman"/>
              </a:rPr>
              <a:t>A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516673" y="2056076"/>
            <a:ext cx="1977389" cy="49593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  <a:tabLst>
                <a:tab pos="1478280" algn="l"/>
              </a:tabLst>
            </a:pPr>
            <a:r>
              <a:rPr sz="3050" spc="155" dirty="0">
                <a:latin typeface="Symbol"/>
                <a:cs typeface="Symbol"/>
              </a:rPr>
              <a:t></a:t>
            </a:r>
            <a:r>
              <a:rPr sz="1900" i="1" spc="155" dirty="0">
                <a:latin typeface="Times New Roman"/>
                <a:cs typeface="Times New Roman"/>
              </a:rPr>
              <a:t>A</a:t>
            </a:r>
            <a:r>
              <a:rPr sz="1900" i="1" spc="-120" dirty="0">
                <a:latin typeface="Times New Roman"/>
                <a:cs typeface="Times New Roman"/>
              </a:rPr>
              <a:t> </a:t>
            </a:r>
            <a:r>
              <a:rPr sz="1900" spc="385" dirty="0">
                <a:latin typeface="Symbol"/>
                <a:cs typeface="Symbol"/>
              </a:rPr>
              <a:t></a:t>
            </a:r>
            <a:r>
              <a:rPr sz="1900" spc="-80" dirty="0">
                <a:latin typeface="Times New Roman"/>
                <a:cs typeface="Times New Roman"/>
              </a:rPr>
              <a:t> </a:t>
            </a:r>
            <a:r>
              <a:rPr sz="1900" i="1" spc="350" dirty="0">
                <a:latin typeface="Times New Roman"/>
                <a:cs typeface="Times New Roman"/>
              </a:rPr>
              <a:t>uv	</a:t>
            </a:r>
            <a:r>
              <a:rPr sz="1900" spc="385" dirty="0">
                <a:latin typeface="Symbol"/>
                <a:cs typeface="Symbol"/>
              </a:rPr>
              <a:t></a:t>
            </a:r>
            <a:r>
              <a:rPr sz="1900" spc="240" dirty="0">
                <a:latin typeface="Times New Roman"/>
                <a:cs typeface="Times New Roman"/>
              </a:rPr>
              <a:t> </a:t>
            </a:r>
            <a:r>
              <a:rPr sz="1900" i="1" spc="430" dirty="0">
                <a:latin typeface="Times New Roman"/>
                <a:cs typeface="Times New Roman"/>
              </a:rPr>
              <a:t>A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408393" y="3115892"/>
            <a:ext cx="119380" cy="1765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50" i="1" spc="204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739008" y="3115892"/>
            <a:ext cx="119380" cy="1765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50" i="1" spc="204" dirty="0">
                <a:latin typeface="Times New Roman"/>
                <a:cs typeface="Times New Roman"/>
              </a:rPr>
              <a:t>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82142" y="2818891"/>
            <a:ext cx="167830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62585" indent="-325120">
              <a:lnSpc>
                <a:spcPct val="100000"/>
              </a:lnSpc>
              <a:spcBef>
                <a:spcPts val="95"/>
              </a:spcBef>
              <a:buClr>
                <a:srgbClr val="6FAC46"/>
              </a:buClr>
              <a:buFont typeface="Wingdings"/>
              <a:buChar char=""/>
              <a:tabLst>
                <a:tab pos="363220" algn="l"/>
                <a:tab pos="1350010" algn="l"/>
              </a:tabLst>
            </a:pPr>
            <a:r>
              <a:rPr sz="2800" spc="-5" dirty="0">
                <a:solidFill>
                  <a:srgbClr val="171616"/>
                </a:solidFill>
                <a:latin typeface="Microsoft YaHei"/>
                <a:cs typeface="Microsoft YaHei"/>
              </a:rPr>
              <a:t>根据	</a:t>
            </a:r>
            <a:r>
              <a:rPr sz="2550" i="1" spc="509" baseline="1633" dirty="0">
                <a:latin typeface="Times New Roman"/>
                <a:cs typeface="Times New Roman"/>
              </a:rPr>
              <a:t>H</a:t>
            </a:r>
            <a:r>
              <a:rPr sz="1425" i="1" spc="509" baseline="-23391" dirty="0">
                <a:latin typeface="Times New Roman"/>
                <a:cs typeface="Times New Roman"/>
              </a:rPr>
              <a:t>i</a:t>
            </a:r>
            <a:endParaRPr sz="1425" baseline="-23391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041111" y="3102612"/>
            <a:ext cx="1318895" cy="307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8795" algn="l"/>
                <a:tab pos="979805" algn="l"/>
              </a:tabLst>
            </a:pPr>
            <a:r>
              <a:rPr sz="1700" spc="345" dirty="0">
                <a:latin typeface="Symbol"/>
                <a:cs typeface="Symbol"/>
              </a:rPr>
              <a:t></a:t>
            </a:r>
            <a:r>
              <a:rPr sz="1850" i="1" spc="215" dirty="0">
                <a:latin typeface="Symbol"/>
                <a:cs typeface="Symbol"/>
              </a:rPr>
              <a:t></a:t>
            </a:r>
            <a:r>
              <a:rPr sz="1850" spc="215" dirty="0">
                <a:latin typeface="Times New Roman"/>
                <a:cs typeface="Times New Roman"/>
              </a:rPr>
              <a:t>	</a:t>
            </a:r>
            <a:r>
              <a:rPr sz="1700" i="1" spc="405" dirty="0">
                <a:latin typeface="Times New Roman"/>
                <a:cs typeface="Times New Roman"/>
              </a:rPr>
              <a:t>H	</a:t>
            </a:r>
            <a:r>
              <a:rPr sz="1700" spc="345" dirty="0">
                <a:latin typeface="Symbol"/>
                <a:cs typeface="Symbol"/>
              </a:rPr>
              <a:t></a:t>
            </a:r>
            <a:r>
              <a:rPr sz="1850" i="1" spc="215" dirty="0">
                <a:latin typeface="Symbol"/>
                <a:cs typeface="Symbol"/>
              </a:rPr>
              <a:t></a:t>
            </a:r>
            <a:endParaRPr sz="1850">
              <a:latin typeface="Symbol"/>
              <a:cs typeface="Symbo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565128" y="2749505"/>
            <a:ext cx="2307590" cy="36639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  <a:tabLst>
                <a:tab pos="597535" algn="l"/>
                <a:tab pos="1665605" algn="l"/>
              </a:tabLst>
            </a:pPr>
            <a:r>
              <a:rPr sz="2200" spc="50" dirty="0">
                <a:latin typeface="Symbol"/>
                <a:cs typeface="Symbol"/>
              </a:rPr>
              <a:t></a:t>
            </a:r>
            <a:r>
              <a:rPr sz="1700" i="1" spc="405" dirty="0">
                <a:latin typeface="Times New Roman"/>
                <a:cs typeface="Times New Roman"/>
              </a:rPr>
              <a:t>H</a:t>
            </a:r>
            <a:r>
              <a:rPr sz="1700" i="1" dirty="0">
                <a:latin typeface="Times New Roman"/>
                <a:cs typeface="Times New Roman"/>
              </a:rPr>
              <a:t>	</a:t>
            </a:r>
            <a:r>
              <a:rPr sz="1700" spc="350" dirty="0">
                <a:latin typeface="Symbol"/>
                <a:cs typeface="Symbol"/>
              </a:rPr>
              <a:t></a:t>
            </a:r>
            <a:r>
              <a:rPr sz="1850" i="1" spc="215" dirty="0">
                <a:latin typeface="Symbol"/>
                <a:cs typeface="Symbol"/>
              </a:rPr>
              <a:t></a:t>
            </a:r>
            <a:r>
              <a:rPr sz="1850" dirty="0">
                <a:latin typeface="Times New Roman"/>
                <a:cs typeface="Times New Roman"/>
              </a:rPr>
              <a:t> </a:t>
            </a:r>
            <a:r>
              <a:rPr sz="1850" spc="-85" dirty="0">
                <a:latin typeface="Times New Roman"/>
                <a:cs typeface="Times New Roman"/>
              </a:rPr>
              <a:t> </a:t>
            </a:r>
            <a:r>
              <a:rPr sz="2200" spc="-145" dirty="0">
                <a:latin typeface="Symbol"/>
                <a:cs typeface="Symbol"/>
              </a:rPr>
              <a:t></a:t>
            </a:r>
            <a:r>
              <a:rPr sz="2200" spc="50" dirty="0">
                <a:latin typeface="Symbol"/>
                <a:cs typeface="Symbol"/>
              </a:rPr>
              <a:t></a:t>
            </a:r>
            <a:r>
              <a:rPr sz="1700" i="1" spc="405" dirty="0">
                <a:latin typeface="Times New Roman"/>
                <a:cs typeface="Times New Roman"/>
              </a:rPr>
              <a:t>H</a:t>
            </a:r>
            <a:r>
              <a:rPr sz="1700" i="1" dirty="0">
                <a:latin typeface="Times New Roman"/>
                <a:cs typeface="Times New Roman"/>
              </a:rPr>
              <a:t>	</a:t>
            </a:r>
            <a:r>
              <a:rPr sz="1700" spc="350" dirty="0">
                <a:latin typeface="Symbol"/>
                <a:cs typeface="Symbol"/>
              </a:rPr>
              <a:t></a:t>
            </a:r>
            <a:r>
              <a:rPr sz="1850" i="1" spc="215" dirty="0">
                <a:latin typeface="Symbol"/>
                <a:cs typeface="Symbol"/>
              </a:rPr>
              <a:t></a:t>
            </a:r>
            <a:r>
              <a:rPr sz="1850" dirty="0">
                <a:latin typeface="Times New Roman"/>
                <a:cs typeface="Times New Roman"/>
              </a:rPr>
              <a:t> </a:t>
            </a:r>
            <a:r>
              <a:rPr sz="1850" spc="-85" dirty="0">
                <a:latin typeface="Times New Roman"/>
                <a:cs typeface="Times New Roman"/>
              </a:rPr>
              <a:t> </a:t>
            </a:r>
            <a:r>
              <a:rPr sz="2200" spc="-135" dirty="0">
                <a:latin typeface="Symbol"/>
                <a:cs typeface="Symbol"/>
              </a:rPr>
              <a:t></a:t>
            </a:r>
            <a:r>
              <a:rPr sz="1425" i="1" spc="307" baseline="52631" dirty="0">
                <a:latin typeface="Times New Roman"/>
                <a:cs typeface="Times New Roman"/>
              </a:rPr>
              <a:t>T</a:t>
            </a:r>
            <a:endParaRPr sz="1425" baseline="52631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394050" y="3102612"/>
            <a:ext cx="827405" cy="307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88315" algn="l"/>
              </a:tabLst>
            </a:pPr>
            <a:r>
              <a:rPr sz="1700" spc="350" dirty="0">
                <a:latin typeface="Symbol"/>
                <a:cs typeface="Symbol"/>
              </a:rPr>
              <a:t></a:t>
            </a:r>
            <a:r>
              <a:rPr sz="1700" i="1" spc="280" dirty="0">
                <a:latin typeface="Times New Roman"/>
                <a:cs typeface="Times New Roman"/>
              </a:rPr>
              <a:t>g</a:t>
            </a:r>
            <a:r>
              <a:rPr sz="1700" i="1" dirty="0">
                <a:latin typeface="Times New Roman"/>
                <a:cs typeface="Times New Roman"/>
              </a:rPr>
              <a:t>	</a:t>
            </a:r>
            <a:r>
              <a:rPr sz="1700" spc="345" dirty="0">
                <a:latin typeface="Symbol"/>
                <a:cs typeface="Symbol"/>
              </a:rPr>
              <a:t></a:t>
            </a:r>
            <a:r>
              <a:rPr sz="1850" i="1" spc="215" dirty="0">
                <a:latin typeface="Symbol"/>
                <a:cs typeface="Symbol"/>
              </a:rPr>
              <a:t></a:t>
            </a:r>
            <a:endParaRPr sz="1850">
              <a:latin typeface="Symbol"/>
              <a:cs typeface="Symbo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372156" y="2818345"/>
            <a:ext cx="915035" cy="2832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700" spc="310" dirty="0">
                <a:latin typeface="Symbol"/>
                <a:cs typeface="Symbol"/>
              </a:rPr>
              <a:t></a:t>
            </a:r>
            <a:r>
              <a:rPr sz="1700" i="1" spc="310" dirty="0">
                <a:latin typeface="Times New Roman"/>
                <a:cs typeface="Times New Roman"/>
              </a:rPr>
              <a:t>g</a:t>
            </a:r>
            <a:r>
              <a:rPr sz="1700" i="1" spc="160" dirty="0">
                <a:latin typeface="Times New Roman"/>
                <a:cs typeface="Times New Roman"/>
              </a:rPr>
              <a:t> </a:t>
            </a:r>
            <a:r>
              <a:rPr sz="1700" spc="310" dirty="0">
                <a:latin typeface="Symbol"/>
                <a:cs typeface="Symbol"/>
              </a:rPr>
              <a:t></a:t>
            </a:r>
            <a:r>
              <a:rPr sz="1700" i="1" spc="310" dirty="0">
                <a:latin typeface="Times New Roman"/>
                <a:cs typeface="Times New Roman"/>
              </a:rPr>
              <a:t>g</a:t>
            </a:r>
            <a:r>
              <a:rPr sz="1700" i="1" spc="-250" dirty="0">
                <a:latin typeface="Times New Roman"/>
                <a:cs typeface="Times New Roman"/>
              </a:rPr>
              <a:t> </a:t>
            </a:r>
            <a:r>
              <a:rPr sz="1425" i="1" spc="307" baseline="43859" dirty="0">
                <a:latin typeface="Times New Roman"/>
                <a:cs typeface="Times New Roman"/>
              </a:rPr>
              <a:t>T</a:t>
            </a:r>
            <a:endParaRPr sz="1425" baseline="43859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3727917" y="3266067"/>
            <a:ext cx="2691765" cy="1765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  <a:tabLst>
                <a:tab pos="493395" algn="l"/>
                <a:tab pos="1664970" algn="l"/>
                <a:tab pos="2062480" algn="l"/>
                <a:tab pos="2632075" algn="l"/>
              </a:tabLst>
            </a:pPr>
            <a:r>
              <a:rPr sz="950" i="1" spc="100" dirty="0">
                <a:latin typeface="Times New Roman"/>
                <a:cs typeface="Times New Roman"/>
              </a:rPr>
              <a:t>i	i	i	i</a:t>
            </a:r>
            <a:r>
              <a:rPr sz="950" i="1" spc="-135" dirty="0">
                <a:latin typeface="Times New Roman"/>
                <a:cs typeface="Times New Roman"/>
              </a:rPr>
              <a:t> </a:t>
            </a:r>
            <a:r>
              <a:rPr sz="950" spc="130" dirty="0">
                <a:latin typeface="Symbol"/>
                <a:cs typeface="Symbol"/>
              </a:rPr>
              <a:t></a:t>
            </a:r>
            <a:r>
              <a:rPr sz="950" spc="185" dirty="0">
                <a:latin typeface="Times New Roman"/>
                <a:cs typeface="Times New Roman"/>
              </a:rPr>
              <a:t>1</a:t>
            </a:r>
            <a:r>
              <a:rPr sz="950" dirty="0">
                <a:latin typeface="Times New Roman"/>
                <a:cs typeface="Times New Roman"/>
              </a:rPr>
              <a:t>	</a:t>
            </a:r>
            <a:r>
              <a:rPr sz="950" i="1" spc="100" dirty="0">
                <a:latin typeface="Times New Roman"/>
                <a:cs typeface="Times New Roman"/>
              </a:rPr>
              <a:t>i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132268" y="2872476"/>
            <a:ext cx="3806825" cy="2832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  <a:tabLst>
                <a:tab pos="610870" algn="l"/>
                <a:tab pos="1011555" algn="l"/>
                <a:tab pos="1800225" algn="l"/>
                <a:tab pos="2369820" algn="l"/>
                <a:tab pos="2868295" algn="l"/>
                <a:tab pos="3437890" algn="l"/>
                <a:tab pos="3768090" algn="l"/>
              </a:tabLst>
            </a:pPr>
            <a:r>
              <a:rPr sz="2550" spc="465" baseline="-21241" dirty="0">
                <a:latin typeface="Symbol"/>
                <a:cs typeface="Symbol"/>
              </a:rPr>
              <a:t></a:t>
            </a:r>
            <a:r>
              <a:rPr sz="1700" u="sng" spc="31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</a:t>
            </a:r>
            <a:r>
              <a:rPr sz="950" i="1" u="sng" spc="10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i  </a:t>
            </a:r>
            <a:r>
              <a:rPr sz="950" i="1" spc="100" dirty="0">
                <a:latin typeface="Times New Roman"/>
                <a:cs typeface="Times New Roman"/>
              </a:rPr>
              <a:t> </a:t>
            </a:r>
            <a:r>
              <a:rPr sz="950" i="1" spc="204" dirty="0">
                <a:latin typeface="Times New Roman"/>
                <a:cs typeface="Times New Roman"/>
              </a:rPr>
              <a:t> </a:t>
            </a:r>
            <a:r>
              <a:rPr sz="2550" spc="465" baseline="-21241" dirty="0">
                <a:latin typeface="Symbol"/>
                <a:cs typeface="Symbol"/>
              </a:rPr>
              <a:t></a:t>
            </a:r>
            <a:r>
              <a:rPr sz="1700" u="sng" spc="31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</a:t>
            </a:r>
            <a:r>
              <a:rPr sz="950" i="1" u="sng" spc="10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</a:t>
            </a:r>
            <a:r>
              <a:rPr sz="950" i="1" u="sng" spc="-1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950" u="sng" spc="16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</a:t>
            </a:r>
            <a:r>
              <a:rPr sz="950" u="sng" spc="16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	</a:t>
            </a:r>
            <a:r>
              <a:rPr sz="950" i="1" u="sng" spc="10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i</a:t>
            </a:r>
            <a:r>
              <a:rPr sz="950" i="1" u="sng" spc="-1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950" u="sng" spc="160" dirty="0">
                <a:uFill>
                  <a:solidFill>
                    <a:srgbClr val="000000"/>
                  </a:solidFill>
                </a:uFill>
                <a:latin typeface="Symbol"/>
                <a:cs typeface="Symbol"/>
              </a:rPr>
              <a:t></a:t>
            </a:r>
            <a:r>
              <a:rPr sz="950" u="sng" spc="16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	</a:t>
            </a:r>
            <a:r>
              <a:rPr sz="950" i="1" u="sng" spc="10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	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372904" y="3008673"/>
            <a:ext cx="770255" cy="2832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550" spc="465" baseline="13071" dirty="0">
                <a:latin typeface="Symbol"/>
                <a:cs typeface="Symbol"/>
              </a:rPr>
              <a:t></a:t>
            </a:r>
            <a:r>
              <a:rPr sz="2550" spc="195" baseline="13071" dirty="0">
                <a:latin typeface="Times New Roman"/>
                <a:cs typeface="Times New Roman"/>
              </a:rPr>
              <a:t> </a:t>
            </a:r>
            <a:r>
              <a:rPr sz="2550" i="1" spc="509" baseline="13071" dirty="0">
                <a:latin typeface="Times New Roman"/>
                <a:cs typeface="Times New Roman"/>
              </a:rPr>
              <a:t>H</a:t>
            </a:r>
            <a:r>
              <a:rPr sz="950" i="1" spc="340" dirty="0">
                <a:latin typeface="Times New Roman"/>
                <a:cs typeface="Times New Roman"/>
              </a:rPr>
              <a:t>i</a:t>
            </a:r>
            <a:r>
              <a:rPr sz="950" i="1" spc="-145" dirty="0">
                <a:latin typeface="Times New Roman"/>
                <a:cs typeface="Times New Roman"/>
              </a:rPr>
              <a:t> </a:t>
            </a:r>
            <a:r>
              <a:rPr sz="950" spc="160" dirty="0">
                <a:latin typeface="Symbol"/>
                <a:cs typeface="Symbol"/>
              </a:rPr>
              <a:t></a:t>
            </a:r>
            <a:r>
              <a:rPr sz="950" spc="160" dirty="0">
                <a:latin typeface="Times New Roman"/>
                <a:cs typeface="Times New Roman"/>
              </a:rPr>
              <a:t>1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599242" y="4523192"/>
            <a:ext cx="117475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50" i="1" spc="145" dirty="0">
                <a:latin typeface="SimSun"/>
                <a:cs typeface="SimSun"/>
              </a:rPr>
              <a:t>i</a:t>
            </a:r>
            <a:endParaRPr sz="1150">
              <a:latin typeface="SimSun"/>
              <a:cs typeface="SimSu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106820" y="4361557"/>
            <a:ext cx="117475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50" i="1" spc="145" dirty="0">
                <a:latin typeface="SimSun"/>
                <a:cs typeface="SimSun"/>
              </a:rPr>
              <a:t>T</a:t>
            </a:r>
            <a:endParaRPr sz="1150">
              <a:latin typeface="SimSun"/>
              <a:cs typeface="SimSu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7092545" y="4523192"/>
            <a:ext cx="117475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50" i="1" spc="145" dirty="0">
                <a:latin typeface="SimSun"/>
                <a:cs typeface="SimSun"/>
              </a:rPr>
              <a:t>i</a:t>
            </a:r>
            <a:endParaRPr sz="1150">
              <a:latin typeface="SimSun"/>
              <a:cs typeface="SimSu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574288" y="4025541"/>
            <a:ext cx="117475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50" i="1" spc="145" dirty="0">
                <a:latin typeface="SimSun"/>
                <a:cs typeface="SimSun"/>
              </a:rPr>
              <a:t>T</a:t>
            </a:r>
            <a:endParaRPr sz="1150">
              <a:latin typeface="SimSun"/>
              <a:cs typeface="SimSu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710929" y="4186708"/>
            <a:ext cx="1063625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381635" algn="l"/>
                <a:tab pos="849630" algn="l"/>
              </a:tabLst>
            </a:pPr>
            <a:r>
              <a:rPr sz="1150" i="1" u="sng" spc="7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	</a:t>
            </a:r>
            <a:r>
              <a:rPr sz="1150" i="1" u="sng" spc="145" dirty="0">
                <a:uFill>
                  <a:solidFill>
                    <a:srgbClr val="000000"/>
                  </a:solidFill>
                </a:uFill>
                <a:latin typeface="SimSun"/>
                <a:cs typeface="SimSun"/>
              </a:rPr>
              <a:t>i	i</a:t>
            </a:r>
            <a:r>
              <a:rPr sz="1150" i="1" u="sng" spc="280" dirty="0">
                <a:uFill>
                  <a:solidFill>
                    <a:srgbClr val="000000"/>
                  </a:solidFill>
                </a:uFill>
                <a:latin typeface="SimSun"/>
                <a:cs typeface="SimSun"/>
              </a:rPr>
              <a:t> </a:t>
            </a:r>
            <a:endParaRPr sz="1150">
              <a:latin typeface="SimSun"/>
              <a:cs typeface="SimSun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491452" y="4361557"/>
            <a:ext cx="117475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50" i="1" spc="145" dirty="0">
                <a:latin typeface="SimSun"/>
                <a:cs typeface="SimSun"/>
              </a:rPr>
              <a:t>T</a:t>
            </a:r>
            <a:endParaRPr sz="1150">
              <a:latin typeface="SimSun"/>
              <a:cs typeface="SimSu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477176" y="4523192"/>
            <a:ext cx="117475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50" i="1" spc="145" dirty="0">
                <a:latin typeface="SimSun"/>
                <a:cs typeface="SimSun"/>
              </a:rPr>
              <a:t>i</a:t>
            </a:r>
            <a:endParaRPr sz="1150">
              <a:latin typeface="SimSun"/>
              <a:cs typeface="SimSun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3053369" y="4361557"/>
            <a:ext cx="117475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50" i="1" spc="145" dirty="0">
                <a:latin typeface="SimSun"/>
                <a:cs typeface="SimSun"/>
              </a:rPr>
              <a:t>T</a:t>
            </a:r>
            <a:endParaRPr sz="1150">
              <a:latin typeface="SimSun"/>
              <a:cs typeface="SimSun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039119" y="4523192"/>
            <a:ext cx="117475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50" i="1" spc="145" dirty="0">
                <a:latin typeface="SimSun"/>
                <a:cs typeface="SimSun"/>
              </a:rPr>
              <a:t>i</a:t>
            </a:r>
            <a:endParaRPr sz="1150">
              <a:latin typeface="SimSun"/>
              <a:cs typeface="SimSun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657555" y="4186708"/>
            <a:ext cx="1063625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382270" algn="l"/>
                <a:tab pos="861694" algn="l"/>
              </a:tabLst>
            </a:pPr>
            <a:r>
              <a:rPr sz="1150" i="1" u="sng" spc="7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	</a:t>
            </a:r>
            <a:r>
              <a:rPr sz="1150" i="1" u="sng" spc="145" dirty="0">
                <a:uFill>
                  <a:solidFill>
                    <a:srgbClr val="000000"/>
                  </a:solidFill>
                </a:uFill>
                <a:latin typeface="SimSun"/>
                <a:cs typeface="SimSun"/>
              </a:rPr>
              <a:t>i	i</a:t>
            </a:r>
            <a:r>
              <a:rPr sz="1150" i="1" u="sng" spc="190" dirty="0">
                <a:uFill>
                  <a:solidFill>
                    <a:srgbClr val="000000"/>
                  </a:solidFill>
                </a:uFill>
                <a:latin typeface="SimSun"/>
                <a:cs typeface="SimSun"/>
              </a:rPr>
              <a:t> </a:t>
            </a:r>
            <a:endParaRPr sz="1150">
              <a:latin typeface="SimSun"/>
              <a:cs typeface="SimSun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829996" y="4169214"/>
            <a:ext cx="182880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i="1" spc="235" dirty="0">
                <a:latin typeface="SimSun"/>
                <a:cs typeface="SimSun"/>
              </a:rPr>
              <a:t>C</a:t>
            </a:r>
            <a:endParaRPr sz="2000">
              <a:latin typeface="SimSun"/>
              <a:cs typeface="SimSun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7438017" y="4359539"/>
            <a:ext cx="18986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i="1" spc="245" dirty="0">
                <a:latin typeface="Symbol"/>
                <a:cs typeface="Symbol"/>
              </a:rPr>
              <a:t></a:t>
            </a:r>
            <a:endParaRPr sz="2000">
              <a:latin typeface="Symbol"/>
              <a:cs typeface="Symbo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5822139" y="4359539"/>
            <a:ext cx="18986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i="1" spc="245" dirty="0">
                <a:latin typeface="Symbol"/>
                <a:cs typeface="Symbol"/>
              </a:rPr>
              <a:t></a:t>
            </a:r>
            <a:endParaRPr sz="2000">
              <a:latin typeface="Symbol"/>
              <a:cs typeface="Symbo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3384769" y="4359539"/>
            <a:ext cx="18986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i="1" spc="245" dirty="0">
                <a:latin typeface="Symbol"/>
                <a:cs typeface="Symbol"/>
              </a:rPr>
              <a:t></a:t>
            </a:r>
            <a:endParaRPr sz="2000">
              <a:latin typeface="Symbol"/>
              <a:cs typeface="Symbo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6731310" y="4359543"/>
            <a:ext cx="73723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305" dirty="0">
                <a:latin typeface="Symbol"/>
                <a:cs typeface="Symbol"/>
              </a:rPr>
              <a:t></a:t>
            </a:r>
            <a:r>
              <a:rPr sz="2000" i="1" spc="305" dirty="0">
                <a:latin typeface="SimSun"/>
                <a:cs typeface="SimSun"/>
              </a:rPr>
              <a:t>g</a:t>
            </a:r>
            <a:r>
              <a:rPr sz="2000" i="1" spc="280" dirty="0">
                <a:latin typeface="SimSun"/>
                <a:cs typeface="SimSun"/>
              </a:rPr>
              <a:t> </a:t>
            </a:r>
            <a:r>
              <a:rPr sz="1800" spc="409" dirty="0">
                <a:latin typeface="Symbol"/>
                <a:cs typeface="Symbol"/>
              </a:rPr>
              <a:t>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6731310" y="4023077"/>
            <a:ext cx="84518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310" dirty="0">
                <a:latin typeface="Symbol"/>
                <a:cs typeface="Symbol"/>
              </a:rPr>
              <a:t></a:t>
            </a:r>
            <a:r>
              <a:rPr sz="2000" i="1" spc="310" dirty="0">
                <a:latin typeface="Symbol"/>
                <a:cs typeface="Symbol"/>
              </a:rPr>
              <a:t></a:t>
            </a:r>
            <a:r>
              <a:rPr sz="2000" i="1" spc="335" dirty="0">
                <a:latin typeface="Times New Roman"/>
                <a:cs typeface="Times New Roman"/>
              </a:rPr>
              <a:t> </a:t>
            </a:r>
            <a:r>
              <a:rPr sz="1800" spc="305" dirty="0">
                <a:latin typeface="Symbol"/>
                <a:cs typeface="Symbol"/>
              </a:rPr>
              <a:t></a:t>
            </a:r>
            <a:r>
              <a:rPr sz="2000" i="1" spc="305" dirty="0">
                <a:latin typeface="Symbol"/>
                <a:cs typeface="Symbol"/>
              </a:rPr>
              <a:t></a:t>
            </a:r>
            <a:endParaRPr sz="2000">
              <a:latin typeface="Symbol"/>
              <a:cs typeface="Symbo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6178248" y="4293917"/>
            <a:ext cx="146685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800" spc="260" dirty="0">
                <a:latin typeface="Symbol"/>
                <a:cs typeface="Symbol"/>
              </a:rPr>
              <a:t>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5064556" y="4103589"/>
            <a:ext cx="1572895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4"/>
              </a:spcBef>
              <a:tabLst>
                <a:tab pos="418465" algn="l"/>
                <a:tab pos="887094" algn="l"/>
              </a:tabLst>
            </a:pPr>
            <a:r>
              <a:rPr sz="1150" i="1" u="sng" spc="7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	</a:t>
            </a:r>
            <a:r>
              <a:rPr sz="1150" i="1" u="sng" spc="145" dirty="0">
                <a:uFill>
                  <a:solidFill>
                    <a:srgbClr val="000000"/>
                  </a:solidFill>
                </a:uFill>
                <a:latin typeface="SimSun"/>
                <a:cs typeface="SimSun"/>
              </a:rPr>
              <a:t>i	i</a:t>
            </a:r>
            <a:r>
              <a:rPr sz="1150" i="1" spc="145" dirty="0">
                <a:latin typeface="SimSun"/>
                <a:cs typeface="SimSun"/>
              </a:rPr>
              <a:t> </a:t>
            </a:r>
            <a:r>
              <a:rPr sz="2700" spc="390" baseline="-15432" dirty="0">
                <a:latin typeface="Symbol"/>
                <a:cs typeface="Symbol"/>
              </a:rPr>
              <a:t></a:t>
            </a:r>
            <a:r>
              <a:rPr sz="2700" spc="120" baseline="-15432" dirty="0">
                <a:latin typeface="Times New Roman"/>
                <a:cs typeface="Times New Roman"/>
              </a:rPr>
              <a:t> </a:t>
            </a:r>
            <a:r>
              <a:rPr sz="2700" spc="555" baseline="-21604" dirty="0">
                <a:latin typeface="Symbol"/>
                <a:cs typeface="Symbol"/>
              </a:rPr>
              <a:t></a:t>
            </a:r>
            <a:endParaRPr sz="2700" baseline="-21604">
              <a:latin typeface="Symbol"/>
              <a:cs typeface="Symbo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5983873" y="4442357"/>
            <a:ext cx="340995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150" i="1" spc="145" dirty="0">
                <a:latin typeface="SimSun"/>
                <a:cs typeface="SimSun"/>
              </a:rPr>
              <a:t>i</a:t>
            </a:r>
            <a:r>
              <a:rPr sz="1150" i="1" spc="140" dirty="0">
                <a:latin typeface="SimSun"/>
                <a:cs typeface="SimSun"/>
              </a:rPr>
              <a:t> </a:t>
            </a:r>
            <a:r>
              <a:rPr sz="1800" spc="260" dirty="0">
                <a:latin typeface="Symbol"/>
                <a:cs typeface="Symbol"/>
              </a:rPr>
              <a:t>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6178248" y="4020756"/>
            <a:ext cx="146685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800" spc="260" dirty="0">
                <a:latin typeface="Symbol"/>
                <a:cs typeface="Symbol"/>
              </a:rPr>
              <a:t>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4340992" y="4146023"/>
            <a:ext cx="31305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330" dirty="0">
                <a:latin typeface="Symbol"/>
                <a:cs typeface="Symbol"/>
              </a:rPr>
              <a:t></a:t>
            </a:r>
            <a:r>
              <a:rPr sz="3000" i="1" spc="352" baseline="-5555" dirty="0">
                <a:latin typeface="SimSun"/>
                <a:cs typeface="SimSun"/>
              </a:rPr>
              <a:t>I</a:t>
            </a:r>
            <a:endParaRPr sz="3000" baseline="-5555">
              <a:latin typeface="SimSun"/>
              <a:cs typeface="SimSun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5115942" y="4359580"/>
            <a:ext cx="73723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300" dirty="0">
                <a:latin typeface="Symbol"/>
                <a:cs typeface="Symbol"/>
              </a:rPr>
              <a:t></a:t>
            </a:r>
            <a:r>
              <a:rPr sz="2000" i="1" spc="300" dirty="0">
                <a:latin typeface="SimSun"/>
                <a:cs typeface="SimSun"/>
              </a:rPr>
              <a:t>g</a:t>
            </a:r>
            <a:r>
              <a:rPr sz="2000" i="1" spc="290" dirty="0">
                <a:latin typeface="SimSun"/>
                <a:cs typeface="SimSun"/>
              </a:rPr>
              <a:t> </a:t>
            </a:r>
            <a:r>
              <a:rPr sz="1800" spc="409" dirty="0">
                <a:latin typeface="Symbol"/>
                <a:cs typeface="Symbol"/>
              </a:rPr>
              <a:t>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5084937" y="4023115"/>
            <a:ext cx="102298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800" spc="300" dirty="0">
                <a:latin typeface="Symbol"/>
                <a:cs typeface="Symbol"/>
              </a:rPr>
              <a:t></a:t>
            </a:r>
            <a:r>
              <a:rPr sz="2000" i="1" spc="300" dirty="0">
                <a:latin typeface="SimSun"/>
                <a:cs typeface="SimSun"/>
              </a:rPr>
              <a:t>g</a:t>
            </a:r>
            <a:r>
              <a:rPr sz="2000" i="1" spc="-5" dirty="0">
                <a:latin typeface="SimSun"/>
                <a:cs typeface="SimSun"/>
              </a:rPr>
              <a:t> </a:t>
            </a:r>
            <a:r>
              <a:rPr sz="1800" spc="315" dirty="0">
                <a:latin typeface="Symbol"/>
                <a:cs typeface="Symbol"/>
              </a:rPr>
              <a:t></a:t>
            </a:r>
            <a:r>
              <a:rPr sz="2000" i="1" spc="315" dirty="0">
                <a:latin typeface="Symbol"/>
                <a:cs typeface="Symbol"/>
              </a:rPr>
              <a:t></a:t>
            </a:r>
            <a:r>
              <a:rPr sz="1725" i="1" spc="472" baseline="38647" dirty="0">
                <a:latin typeface="SimSun"/>
                <a:cs typeface="SimSun"/>
              </a:rPr>
              <a:t>T</a:t>
            </a:r>
            <a:endParaRPr sz="1725" baseline="38647">
              <a:latin typeface="SimSun"/>
              <a:cs typeface="SimSun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4796994" y="4191961"/>
            <a:ext cx="198120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800" spc="370" dirty="0">
                <a:latin typeface="Symbol"/>
                <a:cs typeface="Symbol"/>
              </a:rPr>
              <a:t>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3734178" y="4293955"/>
            <a:ext cx="146685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800" spc="260" dirty="0">
                <a:latin typeface="Symbol"/>
                <a:cs typeface="Symbol"/>
              </a:rPr>
              <a:t>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3734178" y="4168747"/>
            <a:ext cx="133985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800" spc="60" dirty="0">
                <a:latin typeface="Symbol"/>
                <a:cs typeface="Symbol"/>
              </a:rPr>
              <a:t>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3546402" y="4442394"/>
            <a:ext cx="941069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807085" algn="l"/>
              </a:tabLst>
            </a:pPr>
            <a:r>
              <a:rPr sz="1150" i="1" spc="145" dirty="0">
                <a:latin typeface="SimSun"/>
                <a:cs typeface="SimSun"/>
              </a:rPr>
              <a:t>i</a:t>
            </a:r>
            <a:r>
              <a:rPr sz="1150" i="1" spc="180" dirty="0">
                <a:latin typeface="SimSun"/>
                <a:cs typeface="SimSun"/>
              </a:rPr>
              <a:t> </a:t>
            </a:r>
            <a:r>
              <a:rPr sz="1800" spc="260" dirty="0">
                <a:latin typeface="Symbol"/>
                <a:cs typeface="Symbol"/>
              </a:rPr>
              <a:t></a:t>
            </a:r>
            <a:r>
              <a:rPr sz="1800" dirty="0">
                <a:latin typeface="Times New Roman"/>
                <a:cs typeface="Times New Roman"/>
              </a:rPr>
              <a:t>	</a:t>
            </a:r>
            <a:r>
              <a:rPr sz="1800" spc="260" dirty="0">
                <a:latin typeface="Symbol"/>
                <a:cs typeface="Symbol"/>
              </a:rPr>
              <a:t>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3734178" y="4020794"/>
            <a:ext cx="753110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619125" algn="l"/>
              </a:tabLst>
            </a:pPr>
            <a:r>
              <a:rPr sz="1800" spc="260" dirty="0">
                <a:latin typeface="Symbol"/>
                <a:cs typeface="Symbol"/>
              </a:rPr>
              <a:t></a:t>
            </a:r>
            <a:r>
              <a:rPr sz="1800" spc="260" dirty="0">
                <a:latin typeface="Times New Roman"/>
                <a:cs typeface="Times New Roman"/>
              </a:rPr>
              <a:t>	</a:t>
            </a:r>
            <a:r>
              <a:rPr sz="1800" spc="260" dirty="0">
                <a:latin typeface="Symbol"/>
                <a:cs typeface="Symbol"/>
              </a:rPr>
              <a:t>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909329" y="4293973"/>
            <a:ext cx="146685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800" spc="260" dirty="0">
                <a:latin typeface="Symbol"/>
                <a:cs typeface="Symbol"/>
              </a:rPr>
              <a:t>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1909329" y="4442413"/>
            <a:ext cx="146685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800" spc="260" dirty="0">
                <a:latin typeface="Symbol"/>
                <a:cs typeface="Symbol"/>
              </a:rPr>
              <a:t>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1909329" y="4020813"/>
            <a:ext cx="146685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800" spc="260" dirty="0">
                <a:latin typeface="Symbol"/>
                <a:cs typeface="Symbol"/>
              </a:rPr>
              <a:t>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2678623" y="4359618"/>
            <a:ext cx="73723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300" dirty="0">
                <a:latin typeface="Symbol"/>
                <a:cs typeface="Symbol"/>
              </a:rPr>
              <a:t></a:t>
            </a:r>
            <a:r>
              <a:rPr sz="2000" i="1" spc="300" dirty="0">
                <a:latin typeface="SimSun"/>
                <a:cs typeface="SimSun"/>
              </a:rPr>
              <a:t>g</a:t>
            </a:r>
            <a:r>
              <a:rPr sz="2000" i="1" spc="290" dirty="0">
                <a:latin typeface="SimSun"/>
                <a:cs typeface="SimSun"/>
              </a:rPr>
              <a:t> </a:t>
            </a:r>
            <a:r>
              <a:rPr sz="1800" spc="409" dirty="0">
                <a:latin typeface="Symbol"/>
                <a:cs typeface="Symbol"/>
              </a:rPr>
              <a:t>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2653223" y="4023152"/>
            <a:ext cx="1010919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800" spc="305" dirty="0">
                <a:latin typeface="Symbol"/>
                <a:cs typeface="Symbol"/>
              </a:rPr>
              <a:t></a:t>
            </a:r>
            <a:r>
              <a:rPr sz="2000" i="1" spc="305" dirty="0">
                <a:latin typeface="Symbol"/>
                <a:cs typeface="Symbol"/>
              </a:rPr>
              <a:t></a:t>
            </a:r>
            <a:r>
              <a:rPr sz="2000" i="1" spc="305" dirty="0">
                <a:latin typeface="Times New Roman"/>
                <a:cs typeface="Times New Roman"/>
              </a:rPr>
              <a:t> </a:t>
            </a:r>
            <a:r>
              <a:rPr sz="1800" spc="300" dirty="0">
                <a:latin typeface="Symbol"/>
                <a:cs typeface="Symbol"/>
              </a:rPr>
              <a:t></a:t>
            </a:r>
            <a:r>
              <a:rPr sz="2000" i="1" spc="300" dirty="0">
                <a:latin typeface="SimSun"/>
                <a:cs typeface="SimSun"/>
              </a:rPr>
              <a:t>g</a:t>
            </a:r>
            <a:r>
              <a:rPr sz="2000" i="1" spc="-715" dirty="0">
                <a:latin typeface="SimSun"/>
                <a:cs typeface="SimSun"/>
              </a:rPr>
              <a:t> </a:t>
            </a:r>
            <a:r>
              <a:rPr sz="1725" i="1" spc="217" baseline="38647" dirty="0">
                <a:latin typeface="SimSun"/>
                <a:cs typeface="SimSun"/>
              </a:rPr>
              <a:t>T</a:t>
            </a:r>
            <a:endParaRPr sz="1725" baseline="38647">
              <a:latin typeface="SimSun"/>
              <a:cs typeface="SimSun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2365204" y="4191998"/>
            <a:ext cx="198120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800" spc="370" dirty="0">
                <a:latin typeface="Symbol"/>
                <a:cs typeface="Symbol"/>
              </a:rPr>
              <a:t>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1094843" y="4169214"/>
            <a:ext cx="115252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  <a:tabLst>
                <a:tab pos="509905" algn="l"/>
                <a:tab pos="826769" algn="l"/>
              </a:tabLst>
            </a:pPr>
            <a:r>
              <a:rPr sz="2000" i="1" spc="280" dirty="0">
                <a:latin typeface="SimSun"/>
                <a:cs typeface="SimSun"/>
              </a:rPr>
              <a:t>C</a:t>
            </a:r>
            <a:r>
              <a:rPr sz="1725" i="1" spc="419" baseline="-21739" dirty="0">
                <a:latin typeface="SimSun"/>
                <a:cs typeface="SimSun"/>
              </a:rPr>
              <a:t>i	</a:t>
            </a:r>
            <a:r>
              <a:rPr sz="1800" spc="370" dirty="0">
                <a:latin typeface="Symbol"/>
                <a:cs typeface="Symbol"/>
              </a:rPr>
              <a:t></a:t>
            </a:r>
            <a:r>
              <a:rPr sz="1800" spc="370" dirty="0">
                <a:latin typeface="Times New Roman"/>
                <a:cs typeface="Times New Roman"/>
              </a:rPr>
              <a:t>	</a:t>
            </a:r>
            <a:r>
              <a:rPr sz="2700" spc="419" baseline="6172" dirty="0">
                <a:latin typeface="Symbol"/>
                <a:cs typeface="Symbol"/>
              </a:rPr>
              <a:t></a:t>
            </a:r>
            <a:r>
              <a:rPr sz="2000" i="1" spc="280" dirty="0">
                <a:latin typeface="SimSun"/>
                <a:cs typeface="SimSun"/>
              </a:rPr>
              <a:t>I</a:t>
            </a:r>
            <a:endParaRPr sz="2000">
              <a:latin typeface="SimSun"/>
              <a:cs typeface="SimSun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3984417" y="4249748"/>
            <a:ext cx="528320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4"/>
              </a:spcBef>
            </a:pPr>
            <a:r>
              <a:rPr sz="1150" i="1" spc="145" dirty="0">
                <a:latin typeface="SimSun"/>
                <a:cs typeface="SimSun"/>
              </a:rPr>
              <a:t>i</a:t>
            </a:r>
            <a:r>
              <a:rPr sz="1150" i="1" spc="-375" dirty="0">
                <a:latin typeface="SimSun"/>
                <a:cs typeface="SimSun"/>
              </a:rPr>
              <a:t> </a:t>
            </a:r>
            <a:r>
              <a:rPr sz="1050" spc="204" dirty="0">
                <a:latin typeface="Symbol"/>
                <a:cs typeface="Symbol"/>
              </a:rPr>
              <a:t></a:t>
            </a:r>
            <a:r>
              <a:rPr sz="1050" spc="204" dirty="0">
                <a:latin typeface="SimSun"/>
                <a:cs typeface="SimSun"/>
              </a:rPr>
              <a:t>1</a:t>
            </a:r>
            <a:r>
              <a:rPr sz="1050" spc="-415" dirty="0">
                <a:latin typeface="SimSun"/>
                <a:cs typeface="SimSun"/>
              </a:rPr>
              <a:t> </a:t>
            </a:r>
            <a:r>
              <a:rPr sz="2700" spc="390" baseline="-10802" dirty="0">
                <a:latin typeface="Symbol"/>
                <a:cs typeface="Symbol"/>
              </a:rPr>
              <a:t></a:t>
            </a:r>
            <a:endParaRPr sz="2700" baseline="-10802">
              <a:latin typeface="Symbol"/>
              <a:cs typeface="Symbol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1741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171717"/>
                </a:solidFill>
              </a:rPr>
              <a:t>Code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071158" y="1664103"/>
            <a:ext cx="60960" cy="138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50" i="1" spc="70" dirty="0">
                <a:latin typeface="Times New Roman"/>
                <a:cs typeface="Times New Roman"/>
              </a:rPr>
              <a:t>i</a:t>
            </a:r>
            <a:endParaRPr sz="75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716303" y="1664103"/>
            <a:ext cx="60960" cy="138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50" i="1" spc="70" dirty="0">
                <a:latin typeface="Times New Roman"/>
                <a:cs typeface="Times New Roman"/>
              </a:rPr>
              <a:t>i</a:t>
            </a:r>
            <a:endParaRPr sz="75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713536" y="1664103"/>
            <a:ext cx="60960" cy="138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50" i="1" spc="70" dirty="0">
                <a:latin typeface="Times New Roman"/>
                <a:cs typeface="Times New Roman"/>
              </a:rPr>
              <a:t>i</a:t>
            </a:r>
            <a:endParaRPr sz="75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93377" y="1664103"/>
            <a:ext cx="60960" cy="138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50" i="1" spc="70" dirty="0">
                <a:latin typeface="Times New Roman"/>
                <a:cs typeface="Times New Roman"/>
              </a:rPr>
              <a:t>i</a:t>
            </a:r>
            <a:endParaRPr sz="75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067860" y="1598689"/>
            <a:ext cx="213360" cy="2190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750" i="1" spc="70" dirty="0">
                <a:latin typeface="Times New Roman"/>
                <a:cs typeface="Times New Roman"/>
              </a:rPr>
              <a:t>i</a:t>
            </a:r>
            <a:r>
              <a:rPr sz="750" i="1" spc="260" dirty="0">
                <a:latin typeface="Times New Roman"/>
                <a:cs typeface="Times New Roman"/>
              </a:rPr>
              <a:t> </a:t>
            </a:r>
            <a:r>
              <a:rPr sz="1250" spc="180" dirty="0">
                <a:latin typeface="Symbol"/>
                <a:cs typeface="Symbol"/>
              </a:rPr>
              <a:t></a:t>
            </a:r>
            <a:endParaRPr sz="1250">
              <a:latin typeface="Symbol"/>
              <a:cs typeface="Symbo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33353" y="1598689"/>
            <a:ext cx="109855" cy="2190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250" spc="180" dirty="0">
                <a:latin typeface="Symbol"/>
                <a:cs typeface="Symbol"/>
              </a:rPr>
              <a:t></a:t>
            </a:r>
            <a:endParaRPr sz="1250">
              <a:latin typeface="Symbol"/>
              <a:cs typeface="Symbo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505" y="1430069"/>
            <a:ext cx="448945" cy="2190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1250" i="1" spc="180" dirty="0">
                <a:latin typeface="Times New Roman"/>
                <a:cs typeface="Times New Roman"/>
              </a:rPr>
              <a:t>C</a:t>
            </a:r>
            <a:r>
              <a:rPr sz="1125" i="1" spc="270" baseline="-22222" dirty="0">
                <a:latin typeface="Times New Roman"/>
                <a:cs typeface="Times New Roman"/>
              </a:rPr>
              <a:t>i</a:t>
            </a:r>
            <a:r>
              <a:rPr sz="1125" i="1" spc="487" baseline="-22222" dirty="0">
                <a:latin typeface="Times New Roman"/>
                <a:cs typeface="Times New Roman"/>
              </a:rPr>
              <a:t> </a:t>
            </a:r>
            <a:r>
              <a:rPr sz="1250" spc="254" dirty="0">
                <a:latin typeface="Symbol"/>
                <a:cs typeface="Symbol"/>
              </a:rPr>
              <a:t></a:t>
            </a:r>
            <a:endParaRPr sz="1250">
              <a:latin typeface="Symbol"/>
              <a:cs typeface="Symbo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522301" y="1430069"/>
            <a:ext cx="775335" cy="38798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35255">
              <a:lnSpc>
                <a:spcPts val="1415"/>
              </a:lnSpc>
              <a:spcBef>
                <a:spcPts val="120"/>
              </a:spcBef>
            </a:pPr>
            <a:r>
              <a:rPr sz="1875" spc="254" baseline="4444" dirty="0">
                <a:latin typeface="Symbol"/>
                <a:cs typeface="Symbol"/>
              </a:rPr>
              <a:t></a:t>
            </a:r>
            <a:r>
              <a:rPr sz="1250" i="1" spc="170" dirty="0">
                <a:latin typeface="Times New Roman"/>
                <a:cs typeface="Times New Roman"/>
              </a:rPr>
              <a:t>C</a:t>
            </a:r>
            <a:r>
              <a:rPr sz="1125" i="1" spc="254" baseline="-22222" dirty="0">
                <a:latin typeface="Times New Roman"/>
                <a:cs typeface="Times New Roman"/>
              </a:rPr>
              <a:t>i</a:t>
            </a:r>
            <a:r>
              <a:rPr sz="1125" spc="254" baseline="-22222" dirty="0">
                <a:latin typeface="Symbol"/>
                <a:cs typeface="Symbol"/>
              </a:rPr>
              <a:t></a:t>
            </a:r>
            <a:r>
              <a:rPr sz="1125" spc="254" baseline="-22222" dirty="0">
                <a:latin typeface="Times New Roman"/>
                <a:cs typeface="Times New Roman"/>
              </a:rPr>
              <a:t>1</a:t>
            </a:r>
            <a:r>
              <a:rPr sz="1875" spc="254" baseline="4444" dirty="0">
                <a:latin typeface="Symbol"/>
                <a:cs typeface="Symbol"/>
              </a:rPr>
              <a:t></a:t>
            </a:r>
            <a:r>
              <a:rPr sz="1875" spc="-179" baseline="4444" dirty="0">
                <a:latin typeface="Times New Roman"/>
                <a:cs typeface="Times New Roman"/>
              </a:rPr>
              <a:t> </a:t>
            </a:r>
            <a:r>
              <a:rPr sz="1250" i="1" spc="155" dirty="0">
                <a:latin typeface="Times New Roman"/>
                <a:cs typeface="Times New Roman"/>
              </a:rPr>
              <a:t>I</a:t>
            </a:r>
            <a:endParaRPr sz="1250">
              <a:latin typeface="Times New Roman"/>
              <a:cs typeface="Times New Roman"/>
            </a:endParaRPr>
          </a:p>
          <a:p>
            <a:pPr marL="38100">
              <a:lnSpc>
                <a:spcPts val="1415"/>
              </a:lnSpc>
              <a:tabLst>
                <a:tab pos="537845" algn="l"/>
              </a:tabLst>
            </a:pPr>
            <a:r>
              <a:rPr sz="750" i="1" spc="70" dirty="0">
                <a:latin typeface="Times New Roman"/>
                <a:cs typeface="Times New Roman"/>
              </a:rPr>
              <a:t>i</a:t>
            </a:r>
            <a:r>
              <a:rPr sz="750" i="1" spc="295" dirty="0">
                <a:latin typeface="Times New Roman"/>
                <a:cs typeface="Times New Roman"/>
              </a:rPr>
              <a:t> </a:t>
            </a:r>
            <a:r>
              <a:rPr sz="1250" spc="180" dirty="0">
                <a:latin typeface="Symbol"/>
                <a:cs typeface="Symbol"/>
              </a:rPr>
              <a:t></a:t>
            </a:r>
            <a:r>
              <a:rPr sz="1250" spc="180" dirty="0">
                <a:latin typeface="Times New Roman"/>
                <a:cs typeface="Times New Roman"/>
              </a:rPr>
              <a:t>	</a:t>
            </a:r>
            <a:r>
              <a:rPr sz="1250" spc="180" dirty="0">
                <a:latin typeface="Symbol"/>
                <a:cs typeface="Symbol"/>
              </a:rPr>
              <a:t></a:t>
            </a:r>
            <a:endParaRPr sz="1250">
              <a:latin typeface="Symbol"/>
              <a:cs typeface="Symbol"/>
            </a:endParaRPr>
          </a:p>
        </p:txBody>
      </p:sp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514303" y="1323669"/>
          <a:ext cx="3692521" cy="3688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3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45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89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7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247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565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33647">
                <a:tc>
                  <a:txBody>
                    <a:bodyPr/>
                    <a:lstStyle/>
                    <a:p>
                      <a:pPr marL="31750">
                        <a:lnSpc>
                          <a:spcPts val="1195"/>
                        </a:lnSpc>
                        <a:spcBef>
                          <a:spcPts val="65"/>
                        </a:spcBef>
                      </a:pPr>
                      <a:r>
                        <a:rPr sz="1250" dirty="0">
                          <a:latin typeface="Symbol"/>
                          <a:cs typeface="Symbol"/>
                        </a:rPr>
                        <a:t></a:t>
                      </a:r>
                      <a:endParaRPr sz="1250">
                        <a:latin typeface="Symbol"/>
                        <a:cs typeface="Symbol"/>
                      </a:endParaRPr>
                    </a:p>
                    <a:p>
                      <a:pPr marL="31750">
                        <a:lnSpc>
                          <a:spcPts val="480"/>
                        </a:lnSpc>
                      </a:pPr>
                      <a:r>
                        <a:rPr sz="1875" spc="270" baseline="4444" dirty="0">
                          <a:latin typeface="Symbol"/>
                          <a:cs typeface="Symbol"/>
                        </a:rPr>
                        <a:t></a:t>
                      </a:r>
                      <a:r>
                        <a:rPr sz="1875" spc="-179" baseline="4444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250" i="1" spc="155" dirty="0">
                          <a:latin typeface="Times New Roman"/>
                          <a:cs typeface="Times New Roman"/>
                        </a:rPr>
                        <a:t>I</a:t>
                      </a:r>
                      <a:endParaRPr sz="1250">
                        <a:latin typeface="Times New Roman"/>
                        <a:cs typeface="Times New Roman"/>
                      </a:endParaRP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R="12065">
                        <a:lnSpc>
                          <a:spcPts val="1325"/>
                        </a:lnSpc>
                      </a:pPr>
                      <a:r>
                        <a:rPr sz="1875" spc="382" baseline="-35555" dirty="0">
                          <a:latin typeface="Symbol"/>
                          <a:cs typeface="Symbol"/>
                        </a:rPr>
                        <a:t></a:t>
                      </a:r>
                      <a:r>
                        <a:rPr sz="1875" spc="382" baseline="-3555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250" spc="210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400" i="1" spc="210" dirty="0">
                          <a:latin typeface="Symbol"/>
                          <a:cs typeface="Symbol"/>
                        </a:rPr>
                        <a:t></a:t>
                      </a:r>
                      <a:r>
                        <a:rPr sz="1400" i="1" spc="-17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250" spc="250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250" i="1" spc="250" dirty="0">
                          <a:latin typeface="Times New Roman"/>
                          <a:cs typeface="Times New Roman"/>
                        </a:rPr>
                        <a:t>g</a:t>
                      </a:r>
                      <a:r>
                        <a:rPr sz="1125" i="1" spc="375" baseline="40740" dirty="0">
                          <a:latin typeface="Times New Roman"/>
                          <a:cs typeface="Times New Roman"/>
                        </a:rPr>
                        <a:t>T</a:t>
                      </a:r>
                      <a:endParaRPr sz="1125" baseline="40740">
                        <a:latin typeface="Times New Roman"/>
                        <a:cs typeface="Times New Roman"/>
                      </a:endParaRPr>
                    </a:p>
                    <a:p>
                      <a:pPr marL="150495">
                        <a:lnSpc>
                          <a:spcPts val="415"/>
                        </a:lnSpc>
                        <a:tabLst>
                          <a:tab pos="414655" algn="l"/>
                          <a:tab pos="709930" algn="l"/>
                        </a:tabLst>
                      </a:pPr>
                      <a:r>
                        <a:rPr sz="750" i="1" u="sng" dirty="0">
                          <a:uFill>
                            <a:solidFill>
                              <a:srgbClr val="000000"/>
                            </a:solidFill>
                          </a:uFill>
                          <a:latin typeface="Times New Roman"/>
                          <a:cs typeface="Times New Roman"/>
                        </a:rPr>
                        <a:t> 	</a:t>
                      </a:r>
                      <a:r>
                        <a:rPr sz="750" i="1" u="sng" spc="70" dirty="0">
                          <a:uFill>
                            <a:solidFill>
                              <a:srgbClr val="000000"/>
                            </a:solidFill>
                          </a:uFill>
                          <a:latin typeface="Times New Roman"/>
                          <a:cs typeface="Times New Roman"/>
                        </a:rPr>
                        <a:t>i	i</a:t>
                      </a:r>
                      <a:r>
                        <a:rPr sz="750" i="1" u="sng" spc="-45" dirty="0">
                          <a:uFill>
                            <a:solidFill>
                              <a:srgbClr val="000000"/>
                            </a:solidFill>
                          </a:uFill>
                          <a:latin typeface="Times New Roman"/>
                          <a:cs typeface="Times New Roman"/>
                        </a:rPr>
                        <a:t> 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1250" dirty="0">
                          <a:latin typeface="Symbol"/>
                          <a:cs typeface="Symbol"/>
                        </a:rPr>
                        <a:t></a:t>
                      </a:r>
                      <a:endParaRPr sz="1250">
                        <a:latin typeface="Symbol"/>
                        <a:cs typeface="Symbol"/>
                      </a:endParaRP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R="157480" algn="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1250" dirty="0">
                          <a:latin typeface="Symbol"/>
                          <a:cs typeface="Symbol"/>
                        </a:rPr>
                        <a:t></a:t>
                      </a:r>
                      <a:endParaRPr sz="1250">
                        <a:latin typeface="Symbol"/>
                        <a:cs typeface="Symbol"/>
                      </a:endParaRP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R="12065">
                        <a:lnSpc>
                          <a:spcPts val="1325"/>
                        </a:lnSpc>
                      </a:pPr>
                      <a:r>
                        <a:rPr sz="1875" spc="382" baseline="-35555" dirty="0">
                          <a:latin typeface="Symbol"/>
                          <a:cs typeface="Symbol"/>
                        </a:rPr>
                        <a:t></a:t>
                      </a:r>
                      <a:r>
                        <a:rPr sz="1875" spc="82" baseline="-3555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250" spc="245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250" i="1" spc="245" dirty="0">
                          <a:latin typeface="Times New Roman"/>
                          <a:cs typeface="Times New Roman"/>
                        </a:rPr>
                        <a:t>g</a:t>
                      </a:r>
                      <a:r>
                        <a:rPr sz="1250" i="1" spc="9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250" spc="210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400" i="1" spc="210" dirty="0">
                          <a:latin typeface="Symbol"/>
                          <a:cs typeface="Symbol"/>
                        </a:rPr>
                        <a:t></a:t>
                      </a:r>
                      <a:r>
                        <a:rPr sz="1400" i="1" spc="-16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125" i="1" spc="209" baseline="40740" dirty="0">
                          <a:latin typeface="Times New Roman"/>
                          <a:cs typeface="Times New Roman"/>
                        </a:rPr>
                        <a:t>T</a:t>
                      </a:r>
                      <a:endParaRPr sz="1125" baseline="40740">
                        <a:latin typeface="Times New Roman"/>
                        <a:cs typeface="Times New Roman"/>
                      </a:endParaRPr>
                    </a:p>
                    <a:p>
                      <a:pPr marL="150495">
                        <a:lnSpc>
                          <a:spcPts val="415"/>
                        </a:lnSpc>
                        <a:tabLst>
                          <a:tab pos="410209" algn="l"/>
                          <a:tab pos="709930" algn="l"/>
                        </a:tabLst>
                      </a:pPr>
                      <a:r>
                        <a:rPr sz="750" i="1" u="sng" dirty="0">
                          <a:uFill>
                            <a:solidFill>
                              <a:srgbClr val="000000"/>
                            </a:solidFill>
                          </a:uFill>
                          <a:latin typeface="Times New Roman"/>
                          <a:cs typeface="Times New Roman"/>
                        </a:rPr>
                        <a:t> 	</a:t>
                      </a:r>
                      <a:r>
                        <a:rPr sz="750" i="1" u="sng" spc="70" dirty="0">
                          <a:uFill>
                            <a:solidFill>
                              <a:srgbClr val="000000"/>
                            </a:solidFill>
                          </a:uFill>
                          <a:latin typeface="Times New Roman"/>
                          <a:cs typeface="Times New Roman"/>
                        </a:rPr>
                        <a:t>i	i</a:t>
                      </a:r>
                      <a:r>
                        <a:rPr sz="750" i="1" u="sng" spc="55" dirty="0">
                          <a:uFill>
                            <a:solidFill>
                              <a:srgbClr val="000000"/>
                            </a:solidFill>
                          </a:uFill>
                          <a:latin typeface="Times New Roman"/>
                          <a:cs typeface="Times New Roman"/>
                        </a:rPr>
                        <a:t> 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36195" marR="12065">
                        <a:lnSpc>
                          <a:spcPts val="1075"/>
                        </a:lnSpc>
                        <a:tabLst>
                          <a:tab pos="327660" algn="l"/>
                        </a:tabLst>
                      </a:pPr>
                      <a:r>
                        <a:rPr sz="1875" spc="270" baseline="4444" dirty="0">
                          <a:latin typeface="Symbol"/>
                          <a:cs typeface="Symbol"/>
                        </a:rPr>
                        <a:t></a:t>
                      </a:r>
                      <a:r>
                        <a:rPr sz="1875" spc="270" baseline="4444" dirty="0">
                          <a:latin typeface="Times New Roman"/>
                          <a:cs typeface="Times New Roman"/>
                        </a:rPr>
                        <a:t>	</a:t>
                      </a:r>
                      <a:r>
                        <a:rPr sz="1250" spc="210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400" i="1" spc="210" dirty="0">
                          <a:latin typeface="Symbol"/>
                          <a:cs typeface="Symbol"/>
                        </a:rPr>
                        <a:t></a:t>
                      </a:r>
                      <a:r>
                        <a:rPr sz="1400" i="1" spc="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250" spc="210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400" i="1" spc="210" dirty="0">
                          <a:latin typeface="Symbol"/>
                          <a:cs typeface="Symbol"/>
                        </a:rPr>
                        <a:t></a:t>
                      </a:r>
                      <a:r>
                        <a:rPr sz="1400" i="1" spc="-16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125" i="1" spc="209" baseline="40740" dirty="0">
                          <a:latin typeface="Times New Roman"/>
                          <a:cs typeface="Times New Roman"/>
                        </a:rPr>
                        <a:t>T</a:t>
                      </a:r>
                      <a:endParaRPr sz="1125" baseline="40740">
                        <a:latin typeface="Times New Roman"/>
                        <a:cs typeface="Times New Roman"/>
                      </a:endParaRPr>
                    </a:p>
                    <a:p>
                      <a:pPr marL="36195">
                        <a:lnSpc>
                          <a:spcPts val="665"/>
                        </a:lnSpc>
                        <a:tabLst>
                          <a:tab pos="577215" algn="l"/>
                          <a:tab pos="876935" algn="l"/>
                        </a:tabLst>
                      </a:pPr>
                      <a:r>
                        <a:rPr sz="1875" spc="270" baseline="-17777" dirty="0">
                          <a:latin typeface="Symbol"/>
                          <a:cs typeface="Symbol"/>
                        </a:rPr>
                        <a:t></a:t>
                      </a:r>
                      <a:r>
                        <a:rPr sz="1875" spc="-82" baseline="-17777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75" spc="382" baseline="-22222" dirty="0">
                          <a:latin typeface="Symbol"/>
                          <a:cs typeface="Symbol"/>
                        </a:rPr>
                        <a:t></a:t>
                      </a:r>
                      <a:r>
                        <a:rPr sz="1250" u="sng" spc="254" dirty="0">
                          <a:uFill>
                            <a:solidFill>
                              <a:srgbClr val="000000"/>
                            </a:solidFill>
                          </a:uFill>
                          <a:latin typeface="Symbol"/>
                          <a:cs typeface="Symbol"/>
                        </a:rPr>
                        <a:t></a:t>
                      </a:r>
                      <a:r>
                        <a:rPr sz="750" i="1" u="sng" spc="70" dirty="0">
                          <a:uFill>
                            <a:solidFill>
                              <a:srgbClr val="000000"/>
                            </a:solidFill>
                          </a:uFill>
                          <a:latin typeface="Times New Roman"/>
                          <a:cs typeface="Times New Roman"/>
                        </a:rPr>
                        <a:t>i	i</a:t>
                      </a:r>
                      <a:r>
                        <a:rPr sz="750" i="1" u="sng" spc="55" dirty="0">
                          <a:uFill>
                            <a:solidFill>
                              <a:srgbClr val="000000"/>
                            </a:solidFill>
                          </a:uFill>
                          <a:latin typeface="Times New Roman"/>
                          <a:cs typeface="Times New Roman"/>
                        </a:rPr>
                        <a:t> 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866">
                <a:tc>
                  <a:txBody>
                    <a:bodyPr/>
                    <a:lstStyle/>
                    <a:p>
                      <a:pPr marL="31750">
                        <a:lnSpc>
                          <a:spcPts val="850"/>
                        </a:lnSpc>
                      </a:pPr>
                      <a:r>
                        <a:rPr sz="1250" dirty="0">
                          <a:latin typeface="Symbol"/>
                          <a:cs typeface="Symbol"/>
                        </a:rPr>
                        <a:t></a:t>
                      </a:r>
                      <a:endParaRPr sz="125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65100" marR="12065">
                        <a:lnSpc>
                          <a:spcPts val="850"/>
                        </a:lnSpc>
                      </a:pPr>
                      <a:r>
                        <a:rPr sz="1250" spc="245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250" i="1" spc="245" dirty="0">
                          <a:latin typeface="Times New Roman"/>
                          <a:cs typeface="Times New Roman"/>
                        </a:rPr>
                        <a:t>g</a:t>
                      </a:r>
                      <a:r>
                        <a:rPr sz="1125" i="1" spc="367" baseline="40740" dirty="0">
                          <a:latin typeface="Times New Roman"/>
                          <a:cs typeface="Times New Roman"/>
                        </a:rPr>
                        <a:t>T</a:t>
                      </a:r>
                      <a:r>
                        <a:rPr sz="1125" i="1" spc="-22" baseline="407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250" spc="210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400" i="1" spc="210" dirty="0">
                          <a:latin typeface="Symbol"/>
                          <a:cs typeface="Symbol"/>
                        </a:rPr>
                        <a:t></a:t>
                      </a:r>
                      <a:endParaRPr sz="140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850"/>
                        </a:lnSpc>
                      </a:pPr>
                      <a:r>
                        <a:rPr sz="1250" dirty="0">
                          <a:latin typeface="Symbol"/>
                          <a:cs typeface="Symbol"/>
                        </a:rPr>
                        <a:t></a:t>
                      </a:r>
                      <a:endParaRPr sz="125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57480" algn="r">
                        <a:lnSpc>
                          <a:spcPts val="850"/>
                        </a:lnSpc>
                      </a:pPr>
                      <a:r>
                        <a:rPr sz="1250" dirty="0">
                          <a:latin typeface="Symbol"/>
                          <a:cs typeface="Symbol"/>
                        </a:rPr>
                        <a:t></a:t>
                      </a:r>
                      <a:endParaRPr sz="125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71450" marR="12065">
                        <a:lnSpc>
                          <a:spcPts val="850"/>
                        </a:lnSpc>
                      </a:pPr>
                      <a:r>
                        <a:rPr sz="1250" spc="245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250" i="1" spc="245" dirty="0">
                          <a:latin typeface="Times New Roman"/>
                          <a:cs typeface="Times New Roman"/>
                        </a:rPr>
                        <a:t>g</a:t>
                      </a:r>
                      <a:r>
                        <a:rPr sz="1125" i="1" spc="367" baseline="40740" dirty="0">
                          <a:latin typeface="Times New Roman"/>
                          <a:cs typeface="Times New Roman"/>
                        </a:rPr>
                        <a:t>T</a:t>
                      </a:r>
                      <a:r>
                        <a:rPr sz="1125" i="1" spc="-22" baseline="407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250" spc="210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400" i="1" spc="210" dirty="0">
                          <a:latin typeface="Symbol"/>
                          <a:cs typeface="Symbol"/>
                        </a:rPr>
                        <a:t></a:t>
                      </a:r>
                      <a:endParaRPr sz="140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850"/>
                        </a:lnSpc>
                      </a:pPr>
                      <a:r>
                        <a:rPr sz="1250" dirty="0">
                          <a:latin typeface="Symbol"/>
                          <a:cs typeface="Symbol"/>
                        </a:rPr>
                        <a:t></a:t>
                      </a:r>
                      <a:endParaRPr sz="125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11760" marR="12065">
                        <a:lnSpc>
                          <a:spcPts val="850"/>
                        </a:lnSpc>
                      </a:pPr>
                      <a:r>
                        <a:rPr sz="1250" spc="245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250" i="1" spc="245" dirty="0">
                          <a:latin typeface="Times New Roman"/>
                          <a:cs typeface="Times New Roman"/>
                        </a:rPr>
                        <a:t>g</a:t>
                      </a:r>
                      <a:r>
                        <a:rPr sz="1125" i="1" spc="367" baseline="40740" dirty="0">
                          <a:latin typeface="Times New Roman"/>
                          <a:cs typeface="Times New Roman"/>
                        </a:rPr>
                        <a:t>T</a:t>
                      </a:r>
                      <a:r>
                        <a:rPr sz="1125" i="1" spc="-22" baseline="407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250" spc="210" dirty="0">
                          <a:latin typeface="Symbol"/>
                          <a:cs typeface="Symbol"/>
                        </a:rPr>
                        <a:t></a:t>
                      </a:r>
                      <a:r>
                        <a:rPr sz="1400" i="1" spc="210" dirty="0">
                          <a:latin typeface="Symbol"/>
                          <a:cs typeface="Symbol"/>
                        </a:rPr>
                        <a:t></a:t>
                      </a:r>
                      <a:endParaRPr sz="1400">
                        <a:latin typeface="Symbol"/>
                        <a:cs typeface="Symbo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" name="object 13"/>
          <p:cNvSpPr/>
          <p:nvPr/>
        </p:nvSpPr>
        <p:spPr>
          <a:xfrm>
            <a:off x="251459" y="1978151"/>
            <a:ext cx="5738038" cy="25755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212335" y="195071"/>
            <a:ext cx="4780788" cy="231800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4842" y="174403"/>
            <a:ext cx="1613685" cy="3986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11582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171717"/>
                </a:solidFill>
              </a:rPr>
              <a:t>BFGS</a:t>
            </a:r>
          </a:p>
        </p:txBody>
      </p:sp>
      <p:sp>
        <p:nvSpPr>
          <p:cNvPr id="4" name="object 4"/>
          <p:cNvSpPr/>
          <p:nvPr/>
        </p:nvSpPr>
        <p:spPr>
          <a:xfrm>
            <a:off x="5872083" y="1876971"/>
            <a:ext cx="3189397" cy="18260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995928" y="2694432"/>
            <a:ext cx="3383279" cy="189890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354579" y="182879"/>
            <a:ext cx="6665976" cy="16764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9831" y="1437132"/>
            <a:ext cx="3744467" cy="209550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542" y="161925"/>
            <a:ext cx="34251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奇异值分解-效果</a:t>
            </a:r>
          </a:p>
        </p:txBody>
      </p:sp>
      <p:sp>
        <p:nvSpPr>
          <p:cNvPr id="3" name="object 3"/>
          <p:cNvSpPr/>
          <p:nvPr/>
        </p:nvSpPr>
        <p:spPr>
          <a:xfrm>
            <a:off x="146304" y="1330452"/>
            <a:ext cx="1112520" cy="10789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14983" y="1330452"/>
            <a:ext cx="1112519" cy="1078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82139" y="1330452"/>
            <a:ext cx="1114044" cy="107899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750820" y="1330452"/>
            <a:ext cx="1114044" cy="107899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619500" y="1330452"/>
            <a:ext cx="1114044" cy="107899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488179" y="1330452"/>
            <a:ext cx="1114044" cy="1078992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358384" y="1330452"/>
            <a:ext cx="1112519" cy="107899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225540" y="1330452"/>
            <a:ext cx="1114043" cy="1078992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094219" y="1330452"/>
            <a:ext cx="1112520" cy="107899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62900" y="1330452"/>
            <a:ext cx="1112520" cy="1078992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46304" y="2464307"/>
            <a:ext cx="1112520" cy="1078991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14983" y="2464307"/>
            <a:ext cx="1112519" cy="107899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882139" y="2464307"/>
            <a:ext cx="1114044" cy="1078991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750820" y="2464307"/>
            <a:ext cx="1114044" cy="1078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19500" y="2464307"/>
            <a:ext cx="1114044" cy="1078991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488179" y="2464307"/>
            <a:ext cx="1114044" cy="1078991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5358384" y="2464307"/>
            <a:ext cx="1112519" cy="1078991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225540" y="2464307"/>
            <a:ext cx="1114043" cy="1078991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94219" y="2464307"/>
            <a:ext cx="1112520" cy="1078991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962900" y="2464307"/>
            <a:ext cx="1112520" cy="1078991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46304" y="3489959"/>
            <a:ext cx="1112520" cy="1080515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019555" y="3489959"/>
            <a:ext cx="1112520" cy="1080515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891283" y="3489959"/>
            <a:ext cx="1112520" cy="1080515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763011" y="3489959"/>
            <a:ext cx="1114043" cy="1080515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634740" y="3489959"/>
            <a:ext cx="1114043" cy="1080515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506467" y="3489959"/>
            <a:ext cx="1114043" cy="1080515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378196" y="3489959"/>
            <a:ext cx="1114044" cy="1080515"/>
          </a:xfrm>
          <a:prstGeom prst="rect">
            <a:avLst/>
          </a:prstGeom>
          <a:blipFill>
            <a:blip r:embed="rId2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6251447" y="3489959"/>
            <a:ext cx="1112520" cy="1080515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123176" y="3489959"/>
            <a:ext cx="1112520" cy="1080515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7994904" y="3489959"/>
            <a:ext cx="1114044" cy="1080515"/>
          </a:xfrm>
          <a:prstGeom prst="rect">
            <a:avLst/>
          </a:prstGeom>
          <a:blipFill>
            <a:blip r:embed="rId3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039867" y="129539"/>
            <a:ext cx="3976014" cy="1139952"/>
          </a:xfrm>
          <a:prstGeom prst="rect">
            <a:avLst/>
          </a:prstGeom>
          <a:blipFill>
            <a:blip r:embed="rId3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参考文献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7542" y="684669"/>
            <a:ext cx="7574280" cy="3472815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241300" marR="667385" indent="-228600">
              <a:lnSpc>
                <a:spcPct val="137800"/>
              </a:lnSpc>
              <a:spcBef>
                <a:spcPts val="18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spc="-55" dirty="0">
                <a:solidFill>
                  <a:srgbClr val="171616"/>
                </a:solidFill>
                <a:latin typeface="Microsoft YaHei"/>
                <a:cs typeface="Microsoft YaHei"/>
              </a:rPr>
              <a:t>Prof. </a:t>
            </a:r>
            <a:r>
              <a:rPr sz="2400" spc="-10" dirty="0">
                <a:solidFill>
                  <a:srgbClr val="171616"/>
                </a:solidFill>
                <a:latin typeface="Microsoft YaHei"/>
                <a:cs typeface="Microsoft YaHei"/>
              </a:rPr>
              <a:t>Andrew </a:t>
            </a: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Ng. </a:t>
            </a:r>
            <a:r>
              <a:rPr sz="2500" i="1" spc="-65" dirty="0">
                <a:solidFill>
                  <a:srgbClr val="171616"/>
                </a:solidFill>
                <a:latin typeface="Microsoft YaHei"/>
                <a:cs typeface="Microsoft YaHei"/>
              </a:rPr>
              <a:t>Machine </a:t>
            </a:r>
            <a:r>
              <a:rPr sz="2500" i="1" spc="-50" dirty="0">
                <a:solidFill>
                  <a:srgbClr val="171616"/>
                </a:solidFill>
                <a:latin typeface="Microsoft YaHei"/>
                <a:cs typeface="Microsoft YaHei"/>
              </a:rPr>
              <a:t>Learning</a:t>
            </a:r>
            <a:r>
              <a:rPr sz="2400" spc="-50" dirty="0">
                <a:solidFill>
                  <a:srgbClr val="171616"/>
                </a:solidFill>
                <a:latin typeface="Microsoft YaHei"/>
                <a:cs typeface="Microsoft YaHei"/>
              </a:rPr>
              <a:t>. </a:t>
            </a:r>
            <a:r>
              <a:rPr sz="2400" spc="-20" dirty="0">
                <a:solidFill>
                  <a:srgbClr val="171616"/>
                </a:solidFill>
                <a:latin typeface="Microsoft YaHei"/>
                <a:cs typeface="Microsoft YaHei"/>
              </a:rPr>
              <a:t>Stanford  </a:t>
            </a:r>
            <a:r>
              <a:rPr sz="2400" spc="-5" dirty="0">
                <a:solidFill>
                  <a:srgbClr val="171616"/>
                </a:solidFill>
                <a:latin typeface="Microsoft YaHei"/>
                <a:cs typeface="Microsoft YaHei"/>
              </a:rPr>
              <a:t>University</a:t>
            </a:r>
            <a:endParaRPr sz="24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1150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李航，统计学习方法，清华大学出版社</a:t>
            </a:r>
            <a:r>
              <a:rPr sz="2400" spc="-5" dirty="0">
                <a:solidFill>
                  <a:srgbClr val="171616"/>
                </a:solidFill>
                <a:latin typeface="Microsoft YaHei"/>
                <a:cs typeface="Microsoft YaHei"/>
              </a:rPr>
              <a:t>，2012</a:t>
            </a:r>
            <a:endParaRPr sz="2400">
              <a:latin typeface="Microsoft YaHei"/>
              <a:cs typeface="Microsoft YaHei"/>
            </a:endParaRPr>
          </a:p>
          <a:p>
            <a:pPr marL="337185" indent="-325120">
              <a:lnSpc>
                <a:spcPct val="100000"/>
              </a:lnSpc>
              <a:spcBef>
                <a:spcPts val="1055"/>
              </a:spcBef>
              <a:buClr>
                <a:srgbClr val="6FAC46"/>
              </a:buClr>
              <a:buFont typeface="Wingdings"/>
              <a:buChar char=""/>
              <a:tabLst>
                <a:tab pos="337820" algn="l"/>
              </a:tabLst>
            </a:pPr>
            <a:r>
              <a:rPr sz="2400" spc="-20" dirty="0">
                <a:solidFill>
                  <a:srgbClr val="171616"/>
                </a:solidFill>
                <a:latin typeface="Microsoft YaHei"/>
                <a:cs typeface="Microsoft YaHei"/>
              </a:rPr>
              <a:t>Stephen </a:t>
            </a:r>
            <a:r>
              <a:rPr sz="2400" spc="-10" dirty="0">
                <a:solidFill>
                  <a:srgbClr val="171616"/>
                </a:solidFill>
                <a:latin typeface="Microsoft YaHei"/>
                <a:cs typeface="Microsoft YaHei"/>
              </a:rPr>
              <a:t>Boyd, </a:t>
            </a:r>
            <a:r>
              <a:rPr sz="2400" spc="-5" dirty="0">
                <a:solidFill>
                  <a:srgbClr val="171616"/>
                </a:solidFill>
                <a:latin typeface="Microsoft YaHei"/>
                <a:cs typeface="Microsoft YaHei"/>
              </a:rPr>
              <a:t>Lieven </a:t>
            </a:r>
            <a:r>
              <a:rPr sz="2400" spc="-25" dirty="0">
                <a:solidFill>
                  <a:srgbClr val="171616"/>
                </a:solidFill>
                <a:latin typeface="Microsoft YaHei"/>
                <a:cs typeface="Microsoft YaHei"/>
              </a:rPr>
              <a:t>Vandenberghe.</a:t>
            </a:r>
            <a:r>
              <a:rPr sz="2400" spc="7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500" i="1" spc="-65" dirty="0">
                <a:solidFill>
                  <a:srgbClr val="171616"/>
                </a:solidFill>
                <a:latin typeface="Microsoft YaHei"/>
                <a:cs typeface="Microsoft YaHei"/>
              </a:rPr>
              <a:t>Convex</a:t>
            </a:r>
            <a:endParaRPr sz="2500">
              <a:latin typeface="Microsoft YaHei"/>
              <a:cs typeface="Microsoft YaHei"/>
            </a:endParaRPr>
          </a:p>
          <a:p>
            <a:pPr marL="240665">
              <a:lnSpc>
                <a:spcPct val="100000"/>
              </a:lnSpc>
              <a:spcBef>
                <a:spcPts val="1030"/>
              </a:spcBef>
            </a:pPr>
            <a:r>
              <a:rPr sz="2500" i="1" spc="-55" dirty="0">
                <a:solidFill>
                  <a:srgbClr val="171616"/>
                </a:solidFill>
                <a:latin typeface="Microsoft YaHei"/>
                <a:cs typeface="Microsoft YaHei"/>
              </a:rPr>
              <a:t>Optimization. </a:t>
            </a:r>
            <a:r>
              <a:rPr sz="2400" dirty="0">
                <a:solidFill>
                  <a:srgbClr val="171616"/>
                </a:solidFill>
                <a:latin typeface="Microsoft YaHei"/>
                <a:cs typeface="Microsoft YaHei"/>
              </a:rPr>
              <a:t>Cambridge </a:t>
            </a:r>
            <a:r>
              <a:rPr sz="2400" spc="-5" dirty="0">
                <a:solidFill>
                  <a:srgbClr val="171616"/>
                </a:solidFill>
                <a:latin typeface="Microsoft YaHei"/>
                <a:cs typeface="Microsoft YaHei"/>
              </a:rPr>
              <a:t>University </a:t>
            </a:r>
            <a:r>
              <a:rPr sz="2400" spc="-15" dirty="0">
                <a:solidFill>
                  <a:srgbClr val="171616"/>
                </a:solidFill>
                <a:latin typeface="Microsoft YaHei"/>
                <a:cs typeface="Microsoft YaHei"/>
              </a:rPr>
              <a:t>Press,</a:t>
            </a:r>
            <a:r>
              <a:rPr sz="2400" spc="10" dirty="0">
                <a:solidFill>
                  <a:srgbClr val="171616"/>
                </a:solidFill>
                <a:latin typeface="Microsoft YaHei"/>
                <a:cs typeface="Microsoft YaHei"/>
              </a:rPr>
              <a:t> </a:t>
            </a:r>
            <a:r>
              <a:rPr sz="2400" spc="-5" dirty="0">
                <a:solidFill>
                  <a:srgbClr val="171616"/>
                </a:solidFill>
                <a:latin typeface="Microsoft YaHei"/>
                <a:cs typeface="Microsoft YaHei"/>
              </a:rPr>
              <a:t>2004</a:t>
            </a:r>
            <a:endParaRPr sz="2400">
              <a:latin typeface="Microsoft YaHei"/>
              <a:cs typeface="Microsoft YaHei"/>
            </a:endParaRPr>
          </a:p>
          <a:p>
            <a:pPr marL="697865" lvl="1" indent="-323215">
              <a:lnSpc>
                <a:spcPct val="100000"/>
              </a:lnSpc>
              <a:spcBef>
                <a:spcPts val="1030"/>
              </a:spcBef>
              <a:buClr>
                <a:srgbClr val="6FAC46"/>
              </a:buClr>
              <a:buFont typeface="Wingdings"/>
              <a:buChar char=""/>
              <a:tabLst>
                <a:tab pos="698500" algn="l"/>
              </a:tabLst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中译本：王书宁，许鋆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，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黄晓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霖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，凸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优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化，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清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华大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学</a:t>
            </a: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出版</a:t>
            </a:r>
            <a:r>
              <a:rPr sz="2000" spc="-10" dirty="0">
                <a:solidFill>
                  <a:srgbClr val="171616"/>
                </a:solidFill>
                <a:latin typeface="Microsoft YaHei"/>
                <a:cs typeface="Microsoft YaHei"/>
              </a:rPr>
              <a:t>社</a:t>
            </a:r>
            <a:r>
              <a:rPr sz="2000" spc="5" dirty="0">
                <a:solidFill>
                  <a:srgbClr val="171616"/>
                </a:solidFill>
                <a:latin typeface="Microsoft YaHei"/>
                <a:cs typeface="Microsoft YaHei"/>
              </a:rPr>
              <a:t>，</a:t>
            </a:r>
            <a:endParaRPr sz="2000">
              <a:latin typeface="Microsoft YaHei"/>
              <a:cs typeface="Microsoft YaHei"/>
            </a:endParaRPr>
          </a:p>
          <a:p>
            <a:pPr marL="697865">
              <a:lnSpc>
                <a:spcPct val="100000"/>
              </a:lnSpc>
              <a:spcBef>
                <a:spcPts val="965"/>
              </a:spcBef>
            </a:pPr>
            <a:r>
              <a:rPr sz="2000" dirty="0">
                <a:solidFill>
                  <a:srgbClr val="171616"/>
                </a:solidFill>
                <a:latin typeface="Microsoft YaHei"/>
                <a:cs typeface="Microsoft YaHei"/>
              </a:rPr>
              <a:t>2013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07542" y="161925"/>
            <a:ext cx="9467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solidFill>
                  <a:srgbClr val="171616"/>
                </a:solidFill>
                <a:latin typeface="Microsoft YaHei"/>
                <a:cs typeface="Microsoft YaHei"/>
              </a:rPr>
              <a:t>SVD</a:t>
            </a:r>
            <a:endParaRPr sz="36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3152" y="1331975"/>
            <a:ext cx="9035796" cy="36164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987CC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Words>2478</Words>
  <Application>Microsoft Macintosh PowerPoint</Application>
  <PresentationFormat>全屏显示(16:9)</PresentationFormat>
  <Paragraphs>913</Paragraphs>
  <Slides>80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80</vt:i4>
      </vt:variant>
    </vt:vector>
  </HeadingPairs>
  <TitlesOfParts>
    <vt:vector size="91" baseType="lpstr">
      <vt:lpstr>宋体</vt:lpstr>
      <vt:lpstr>Microsoft YaHei</vt:lpstr>
      <vt:lpstr>PMingLiU</vt:lpstr>
      <vt:lpstr>Arial</vt:lpstr>
      <vt:lpstr>Calibri</vt:lpstr>
      <vt:lpstr>MT Extra</vt:lpstr>
      <vt:lpstr>Symbol</vt:lpstr>
      <vt:lpstr>Times New Roman</vt:lpstr>
      <vt:lpstr>Verdana</vt:lpstr>
      <vt:lpstr>Wingdings</vt:lpstr>
      <vt:lpstr>Office Theme</vt:lpstr>
      <vt:lpstr>机器学习导论</vt:lpstr>
      <vt:lpstr>考核方式</vt:lpstr>
      <vt:lpstr>课程总目录</vt:lpstr>
      <vt:lpstr>本次主要内容</vt:lpstr>
      <vt:lpstr>SVD的提法</vt:lpstr>
      <vt:lpstr>SVD举例</vt:lpstr>
      <vt:lpstr>PowerPoint 演示文稿</vt:lpstr>
      <vt:lpstr>奇异值分解-效果</vt:lpstr>
      <vt:lpstr>PowerPoint 演示文稿</vt:lpstr>
      <vt:lpstr>公路堵车概率模型</vt:lpstr>
      <vt:lpstr>Nagel-Schreckenberg 模型模拟</vt:lpstr>
      <vt:lpstr>初始车速对NS模型的影响</vt:lpstr>
      <vt:lpstr>减速概率对NS模型的影响</vt:lpstr>
      <vt:lpstr>什么是机器学习</vt:lpstr>
      <vt:lpstr>换个表述</vt:lpstr>
      <vt:lpstr>无人驾驶汽车</vt:lpstr>
      <vt:lpstr>人类的学习？</vt:lpstr>
      <vt:lpstr>机器学习的内涵与外延</vt:lpstr>
      <vt:lpstr>机器学习</vt:lpstr>
      <vt:lpstr>理财 · 地图</vt:lpstr>
      <vt:lpstr>鸢尾花数据集</vt:lpstr>
      <vt:lpstr>数据描述</vt:lpstr>
      <vt:lpstr>主成分分析PCA</vt:lpstr>
      <vt:lpstr>数据清洗和数据处理</vt:lpstr>
      <vt:lpstr>PowerPoint 演示文稿</vt:lpstr>
      <vt:lpstr>北京市区域犯罪率分析</vt:lpstr>
      <vt:lpstr>Code</vt:lpstr>
      <vt:lpstr>k-Means</vt:lpstr>
      <vt:lpstr>Vector Quantizatio</vt:lpstr>
      <vt:lpstr>PowerPoint 演示文稿</vt:lpstr>
      <vt:lpstr>PowerPoint 演示文稿</vt:lpstr>
      <vt:lpstr>PowerPoint 演示文稿</vt:lpstr>
      <vt:lpstr>波士顿房屋价格预测</vt:lpstr>
      <vt:lpstr>Elastic Net/LASSO的2阶特征预测</vt:lpstr>
      <vt:lpstr>机器学习的一般流程</vt:lpstr>
      <vt:lpstr>机器学习方法</vt:lpstr>
      <vt:lpstr>思考：机器如何发现新词</vt:lpstr>
      <vt:lpstr>Python Code示例1</vt:lpstr>
      <vt:lpstr>Python Code示例2</vt:lpstr>
      <vt:lpstr>PowerPoint 演示文稿</vt:lpstr>
      <vt:lpstr>线性回归、rate、Loss</vt:lpstr>
      <vt:lpstr>EM Code</vt:lpstr>
      <vt:lpstr>EM算法</vt:lpstr>
      <vt:lpstr>GMM与图像</vt:lpstr>
      <vt:lpstr>多维GMM聚类：EM算法</vt:lpstr>
      <vt:lpstr>DPGMM</vt:lpstr>
      <vt:lpstr>图像的卷积</vt:lpstr>
      <vt:lpstr>Crawler爬取数据</vt:lpstr>
      <vt:lpstr>HMM分词：MLE</vt:lpstr>
      <vt:lpstr>PowerPoint 演示文稿</vt:lpstr>
      <vt:lpstr>舆情</vt:lpstr>
      <vt:lpstr>例：石油例检结果处理</vt:lpstr>
      <vt:lpstr>PageRank</vt:lpstr>
      <vt:lpstr>TextRank</vt:lpstr>
      <vt:lpstr>Text Rank</vt:lpstr>
      <vt:lpstr>其他内容</vt:lpstr>
      <vt:lpstr>本课程参考文献(部分)</vt:lpstr>
      <vt:lpstr>Taylor公式 – Maclaurin公式</vt:lpstr>
      <vt:lpstr>Taylor公式的应用1</vt:lpstr>
      <vt:lpstr>Taylor公式的应用1：计算ex</vt:lpstr>
      <vt:lpstr>Taylor展式的应用</vt:lpstr>
      <vt:lpstr>Taylor展式的应用</vt:lpstr>
      <vt:lpstr>Taylor公式的应用2</vt:lpstr>
      <vt:lpstr>Gini系数的生成</vt:lpstr>
      <vt:lpstr>Γ函数</vt:lpstr>
      <vt:lpstr>Γ函数递推关系</vt:lpstr>
      <vt:lpstr>Code</vt:lpstr>
      <vt:lpstr>这段代码在做什么？</vt:lpstr>
      <vt:lpstr>平方根算法</vt:lpstr>
      <vt:lpstr>解决除法</vt:lpstr>
      <vt:lpstr>Code2</vt:lpstr>
      <vt:lpstr>拟牛顿的思路</vt:lpstr>
      <vt:lpstr>二阶近似</vt:lpstr>
      <vt:lpstr>DFP算法</vt:lpstr>
      <vt:lpstr>DFP  Ci 1</vt:lpstr>
      <vt:lpstr>g 和  的转换</vt:lpstr>
      <vt:lpstr>BFGS</vt:lpstr>
      <vt:lpstr>Code</vt:lpstr>
      <vt:lpstr>BFGS</vt:lpstr>
      <vt:lpstr>参考文献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zouwei</dc:creator>
  <cp:lastModifiedBy>邓 卓夫</cp:lastModifiedBy>
  <cp:revision>7</cp:revision>
  <dcterms:created xsi:type="dcterms:W3CDTF">2019-09-09T13:46:48Z</dcterms:created>
  <dcterms:modified xsi:type="dcterms:W3CDTF">2019-09-10T02:05:08Z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2018-01-24T00:00:00Z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2019-09-09T00:00:00Z</vt:filetime>
  </property>
</Properties>
</file>